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2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notesMasters/notesMaster1.xml" ContentType="application/vnd.openxmlformats-officedocument.presentationml.notesMaster+xml"/>
  <Override PartName="/ppt/theme/theme3.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9" r:id="rId2"/>
  </p:sldMasterIdLst>
  <p:notesMasterIdLst>
    <p:notesMasterId r:id="rId25"/>
  </p:notesMasterIdLst>
  <p:handoutMasterIdLst>
    <p:handoutMasterId r:id="rId26"/>
  </p:handoutMasterIdLst>
  <p:sldIdLst>
    <p:sldId id="2147469302" r:id="rId3"/>
    <p:sldId id="2147469303" r:id="rId4"/>
    <p:sldId id="2147469352" r:id="rId5"/>
    <p:sldId id="2147469353" r:id="rId6"/>
    <p:sldId id="2147469327" r:id="rId7"/>
    <p:sldId id="2147469328" r:id="rId8"/>
    <p:sldId id="2147469329" r:id="rId9"/>
    <p:sldId id="2147469330" r:id="rId10"/>
    <p:sldId id="2147469331" r:id="rId11"/>
    <p:sldId id="2147469332" r:id="rId12"/>
    <p:sldId id="2147469333" r:id="rId13"/>
    <p:sldId id="2147469334" r:id="rId14"/>
    <p:sldId id="2147469335" r:id="rId15"/>
    <p:sldId id="2147469336" r:id="rId16"/>
    <p:sldId id="2147469337" r:id="rId17"/>
    <p:sldId id="2147469341" r:id="rId18"/>
    <p:sldId id="2147469338" r:id="rId19"/>
    <p:sldId id="2147469339" r:id="rId20"/>
    <p:sldId id="2147469355" r:id="rId21"/>
    <p:sldId id="2147469354" r:id="rId22"/>
    <p:sldId id="2147469340" r:id="rId23"/>
    <p:sldId id="214746932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8" userDrawn="1">
          <p15:clr>
            <a:srgbClr val="A4A3A4"/>
          </p15:clr>
        </p15:guide>
        <p15:guide id="2" pos="767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6ADC"/>
    <a:srgbClr val="C8E0F5"/>
    <a:srgbClr val="0670B4"/>
    <a:srgbClr val="941100"/>
    <a:srgbClr val="122981"/>
    <a:srgbClr val="0672B5"/>
    <a:srgbClr val="35ADF1"/>
    <a:srgbClr val="0C1A6C"/>
    <a:srgbClr val="29CEAE"/>
    <a:srgbClr val="DAE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621"/>
  </p:normalViewPr>
  <p:slideViewPr>
    <p:cSldViewPr snapToGrid="0">
      <p:cViewPr varScale="1">
        <p:scale>
          <a:sx n="68" d="100"/>
          <a:sy n="68" d="100"/>
        </p:scale>
        <p:origin x="624" y="54"/>
      </p:cViewPr>
      <p:guideLst>
        <p:guide orient="horz" pos="4318"/>
        <p:guide pos="7678"/>
      </p:guideLst>
    </p:cSldViewPr>
  </p:slideViewPr>
  <p:notesTextViewPr>
    <p:cViewPr>
      <p:scale>
        <a:sx n="1" d="1"/>
        <a:sy n="1" d="1"/>
      </p:scale>
      <p:origin x="0" y="0"/>
    </p:cViewPr>
  </p:notesTextViewPr>
  <p:notesViewPr>
    <p:cSldViewPr snapToGrid="0">
      <p:cViewPr varScale="1">
        <p:scale>
          <a:sx n="96" d="100"/>
          <a:sy n="96" d="100"/>
        </p:scale>
        <p:origin x="3688"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0CC5962-341C-5590-E9EE-62F1705831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F841378-6847-63E2-EC97-F87D82A9D3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582414-AF7F-494D-96A3-BD4775C16081}" type="datetimeFigureOut">
              <a:rPr lang="en-US" smtClean="0"/>
              <a:t>10/2/2023</a:t>
            </a:fld>
            <a:endParaRPr lang="en-US"/>
          </a:p>
        </p:txBody>
      </p:sp>
      <p:sp>
        <p:nvSpPr>
          <p:cNvPr id="4" name="Footer Placeholder 3">
            <a:extLst>
              <a:ext uri="{FF2B5EF4-FFF2-40B4-BE49-F238E27FC236}">
                <a16:creationId xmlns:a16="http://schemas.microsoft.com/office/drawing/2014/main" id="{1C867E63-F893-B100-2A14-C5F99DE073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7DD0318-DE4F-92F7-A916-7065AD51AA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A18CA7-24A7-E443-9D03-A28F82F23B7D}" type="slidenum">
              <a:rPr lang="en-US" smtClean="0"/>
              <a:t>‹#›</a:t>
            </a:fld>
            <a:endParaRPr lang="en-US"/>
          </a:p>
        </p:txBody>
      </p:sp>
    </p:spTree>
    <p:extLst>
      <p:ext uri="{BB962C8B-B14F-4D97-AF65-F5344CB8AC3E}">
        <p14:creationId xmlns:p14="http://schemas.microsoft.com/office/powerpoint/2010/main" val="947095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269344-6B74-584B-8F41-3004D86435B4}" type="datetimeFigureOut">
              <a:rPr lang="en-GB" smtClean="0"/>
              <a:t>02/10/2023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EA8334-DEFB-0F43-A160-501D2A0F15A2}" type="slidenum">
              <a:rPr lang="en-GB" smtClean="0"/>
              <a:t>‹#›</a:t>
            </a:fld>
            <a:endParaRPr lang="en-GB"/>
          </a:p>
        </p:txBody>
      </p:sp>
    </p:spTree>
    <p:extLst>
      <p:ext uri="{BB962C8B-B14F-4D97-AF65-F5344CB8AC3E}">
        <p14:creationId xmlns:p14="http://schemas.microsoft.com/office/powerpoint/2010/main" val="1157923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3.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3.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v1">
    <p:bg>
      <p:bgPr>
        <a:solidFill>
          <a:schemeClr val="tx1"/>
        </a:solidFill>
        <a:effectLst/>
      </p:bgPr>
    </p:bg>
    <p:spTree>
      <p:nvGrpSpPr>
        <p:cNvPr id="1" name=""/>
        <p:cNvGrpSpPr/>
        <p:nvPr/>
      </p:nvGrpSpPr>
      <p:grpSpPr>
        <a:xfrm>
          <a:off x="0" y="0"/>
          <a:ext cx="0" cy="0"/>
          <a:chOff x="0" y="0"/>
          <a:chExt cx="0" cy="0"/>
        </a:xfrm>
      </p:grpSpPr>
      <p:pic>
        <p:nvPicPr>
          <p:cNvPr id="5" name="Picture 4" descr="A picture containing text, night sky&#10;&#10;Description automatically generated">
            <a:extLst>
              <a:ext uri="{FF2B5EF4-FFF2-40B4-BE49-F238E27FC236}">
                <a16:creationId xmlns:a16="http://schemas.microsoft.com/office/drawing/2014/main" id="{31506E47-16C4-0AA4-5ABC-A6D0CB539F1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351525C-3492-7BBC-9B19-21F66283DBDD}"/>
              </a:ext>
            </a:extLst>
          </p:cNvPr>
          <p:cNvSpPr>
            <a:spLocks noGrp="1"/>
          </p:cNvSpPr>
          <p:nvPr>
            <p:ph type="ctrTitle" hasCustomPrompt="1"/>
          </p:nvPr>
        </p:nvSpPr>
        <p:spPr>
          <a:xfrm>
            <a:off x="358774" y="1228725"/>
            <a:ext cx="4964400" cy="2387600"/>
          </a:xfrm>
        </p:spPr>
        <p:txBody>
          <a:bodyPr anchor="b">
            <a:normAutofit/>
          </a:bodyPr>
          <a:lstStyle>
            <a:lvl1pPr algn="l">
              <a:defRPr sz="3600">
                <a:solidFill>
                  <a:schemeClr val="bg1"/>
                </a:solidFill>
              </a:defRPr>
            </a:lvl1pPr>
          </a:lstStyle>
          <a:p>
            <a:r>
              <a:rPr lang="en-GB"/>
              <a:t>[Title slide: v1] &lt;Heading&gt;</a:t>
            </a:r>
          </a:p>
        </p:txBody>
      </p:sp>
      <p:sp>
        <p:nvSpPr>
          <p:cNvPr id="3" name="Subtitle 2">
            <a:extLst>
              <a:ext uri="{FF2B5EF4-FFF2-40B4-BE49-F238E27FC236}">
                <a16:creationId xmlns:a16="http://schemas.microsoft.com/office/drawing/2014/main" id="{49FCD46E-7AD3-29F9-871F-4041A94DF59B}"/>
              </a:ext>
            </a:extLst>
          </p:cNvPr>
          <p:cNvSpPr>
            <a:spLocks noGrp="1"/>
          </p:cNvSpPr>
          <p:nvPr>
            <p:ph type="subTitle" idx="1" hasCustomPrompt="1"/>
          </p:nvPr>
        </p:nvSpPr>
        <p:spPr>
          <a:xfrm>
            <a:off x="358774" y="4006850"/>
            <a:ext cx="4964400" cy="1339850"/>
          </a:xfrm>
        </p:spPr>
        <p:txBody>
          <a:bodyPr>
            <a:normAutofit/>
          </a:bodyPr>
          <a:lstStyle>
            <a:lvl1pPr marL="0" indent="0" algn="l">
              <a:spcAft>
                <a:spcPts val="0"/>
              </a:spcAft>
              <a:buNone/>
              <a:defRPr sz="2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&lt;Subheading&gt;</a:t>
            </a:r>
          </a:p>
        </p:txBody>
      </p:sp>
      <p:sp>
        <p:nvSpPr>
          <p:cNvPr id="16" name="Text Placeholder 14">
            <a:extLst>
              <a:ext uri="{FF2B5EF4-FFF2-40B4-BE49-F238E27FC236}">
                <a16:creationId xmlns:a16="http://schemas.microsoft.com/office/drawing/2014/main" id="{1D8A629A-EF2F-5952-A0B4-2292F58FB326}"/>
              </a:ext>
            </a:extLst>
          </p:cNvPr>
          <p:cNvSpPr>
            <a:spLocks noGrp="1"/>
          </p:cNvSpPr>
          <p:nvPr>
            <p:ph type="body" sz="quarter" idx="11" hasCustomPrompt="1"/>
          </p:nvPr>
        </p:nvSpPr>
        <p:spPr>
          <a:xfrm>
            <a:off x="358774" y="5638801"/>
            <a:ext cx="4965700" cy="677862"/>
          </a:xfrm>
        </p:spPr>
        <p:txBody>
          <a:bodyPr anchor="b" anchorCtr="0">
            <a:normAutofit/>
          </a:bodyPr>
          <a:lstStyle>
            <a:lvl1pPr marL="0" indent="0">
              <a:spcAft>
                <a:spcPts val="0"/>
              </a:spcAft>
              <a:buFont typeface="Arial" panose="020B0604020202020204" pitchFamily="34" charset="0"/>
              <a:buNone/>
              <a:defRPr sz="1500">
                <a:solidFill>
                  <a:schemeClr val="bg1"/>
                </a:solidFill>
              </a:defRPr>
            </a:lvl1pPr>
            <a:lvl2pPr marL="0" indent="0">
              <a:spcBef>
                <a:spcPts val="0"/>
              </a:spcBef>
              <a:spcAft>
                <a:spcPts val="0"/>
              </a:spcAft>
              <a:buFont typeface="Arial" panose="020B0604020202020204" pitchFamily="34" charset="0"/>
              <a:buNone/>
              <a:defRPr b="0"/>
            </a:lvl2pPr>
            <a:lvl3pPr marL="0" indent="0">
              <a:spcAft>
                <a:spcPts val="0"/>
              </a:spcAft>
              <a:buNone/>
              <a:defRPr/>
            </a:lvl3pPr>
            <a:lvl4pPr marL="0" indent="0">
              <a:spcAft>
                <a:spcPts val="0"/>
              </a:spcAft>
              <a:buNone/>
              <a:defRPr/>
            </a:lvl4pPr>
            <a:lvl5pPr marL="0" indent="0">
              <a:spcAft>
                <a:spcPts val="0"/>
              </a:spcAft>
              <a:buNone/>
              <a:defRPr/>
            </a:lvl5pPr>
          </a:lstStyle>
          <a:p>
            <a:pPr lvl="0"/>
            <a:r>
              <a:rPr lang="en-GB"/>
              <a:t>&lt;Details of presenter&gt;</a:t>
            </a:r>
          </a:p>
        </p:txBody>
      </p:sp>
      <p:sp>
        <p:nvSpPr>
          <p:cNvPr id="17" name="TextBox 16">
            <a:extLst>
              <a:ext uri="{FF2B5EF4-FFF2-40B4-BE49-F238E27FC236}">
                <a16:creationId xmlns:a16="http://schemas.microsoft.com/office/drawing/2014/main" id="{D05679C4-AC49-2E81-7A8D-DF7B8922B51D}"/>
              </a:ext>
            </a:extLst>
          </p:cNvPr>
          <p:cNvSpPr txBox="1"/>
          <p:nvPr userDrawn="1"/>
        </p:nvSpPr>
        <p:spPr>
          <a:xfrm>
            <a:off x="358774" y="6438642"/>
            <a:ext cx="1846659" cy="92333"/>
          </a:xfrm>
          <a:prstGeom prst="rect">
            <a:avLst/>
          </a:prstGeom>
          <a:noFill/>
        </p:spPr>
        <p:txBody>
          <a:bodyPr wrap="none" lIns="0" tIns="0" rIns="0" bIns="0" rtlCol="0">
            <a:spAutoFit/>
          </a:bodyPr>
          <a:lstStyle/>
          <a:p>
            <a:r>
              <a:rPr lang="en-GB" sz="600">
                <a:solidFill>
                  <a:schemeClr val="bg1"/>
                </a:solidFill>
              </a:rPr>
              <a:t>Copyright © 2022 HCL Software Limited | Confidential</a:t>
            </a:r>
          </a:p>
        </p:txBody>
      </p:sp>
      <p:sp>
        <p:nvSpPr>
          <p:cNvPr id="4" name="TextBox 3">
            <a:extLst>
              <a:ext uri="{FF2B5EF4-FFF2-40B4-BE49-F238E27FC236}">
                <a16:creationId xmlns:a16="http://schemas.microsoft.com/office/drawing/2014/main" id="{218D12C4-D01D-61C4-EF4B-1EA877FCB139}"/>
              </a:ext>
            </a:extLst>
          </p:cNvPr>
          <p:cNvSpPr txBox="1"/>
          <p:nvPr userDrawn="1"/>
        </p:nvSpPr>
        <p:spPr>
          <a:xfrm>
            <a:off x="10555912" y="196872"/>
            <a:ext cx="1343060" cy="369332"/>
          </a:xfrm>
          <a:prstGeom prst="rect">
            <a:avLst/>
          </a:prstGeom>
          <a:noFill/>
        </p:spPr>
        <p:txBody>
          <a:bodyPr wrap="none" rtlCol="0">
            <a:spAutoFit/>
          </a:bodyPr>
          <a:lstStyle/>
          <a:p>
            <a:r>
              <a:rPr lang="en-US">
                <a:solidFill>
                  <a:schemeClr val="bg1"/>
                </a:solidFill>
              </a:rPr>
              <a:t>HCL </a:t>
            </a:r>
            <a:r>
              <a:rPr lang="en-US" b="1">
                <a:solidFill>
                  <a:schemeClr val="bg1"/>
                </a:solidFill>
                <a:latin typeface="HCLTech Roobert" pitchFamily="2" charset="77"/>
                <a:cs typeface="HCLTech Roobert" pitchFamily="2" charset="77"/>
              </a:rPr>
              <a:t>BigFix</a:t>
            </a:r>
          </a:p>
        </p:txBody>
      </p:sp>
    </p:spTree>
    <p:extLst>
      <p:ext uri="{BB962C8B-B14F-4D97-AF65-F5344CB8AC3E}">
        <p14:creationId xmlns:p14="http://schemas.microsoft.com/office/powerpoint/2010/main" val="420999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78" userDrawn="1">
          <p15:clr>
            <a:srgbClr val="FBAE40"/>
          </p15:clr>
        </p15:guide>
        <p15:guide id="2" pos="224" userDrawn="1">
          <p15:clr>
            <a:srgbClr val="FBAE40"/>
          </p15:clr>
        </p15:guide>
        <p15:guide id="3" pos="7456" userDrawn="1">
          <p15:clr>
            <a:srgbClr val="FBAE40"/>
          </p15:clr>
        </p15:guide>
        <p15:guide id="4" orient="horz" pos="410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pic>
        <p:nvPicPr>
          <p:cNvPr id="16" name="Picture 15" descr="Shape&#10;&#10;Description automatically generated">
            <a:extLst>
              <a:ext uri="{FF2B5EF4-FFF2-40B4-BE49-F238E27FC236}">
                <a16:creationId xmlns:a16="http://schemas.microsoft.com/office/drawing/2014/main" id="{6412F5EC-693E-7CF1-BB6E-3F1B6195BD39}"/>
              </a:ext>
            </a:extLst>
          </p:cNvPr>
          <p:cNvPicPr>
            <a:picLocks noChangeAspect="1"/>
          </p:cNvPicPr>
          <p:nvPr userDrawn="1"/>
        </p:nvPicPr>
        <p:blipFill>
          <a:blip r:embed="rId2"/>
          <a:stretch>
            <a:fillRect/>
          </a:stretch>
        </p:blipFill>
        <p:spPr>
          <a:xfrm>
            <a:off x="-19050" y="0"/>
            <a:ext cx="6096000" cy="6858000"/>
          </a:xfrm>
          <a:prstGeom prst="rect">
            <a:avLst/>
          </a:prstGeom>
        </p:spPr>
      </p:pic>
      <p:sp>
        <p:nvSpPr>
          <p:cNvPr id="4" name="Date Placeholder 3">
            <a:extLst>
              <a:ext uri="{FF2B5EF4-FFF2-40B4-BE49-F238E27FC236}">
                <a16:creationId xmlns:a16="http://schemas.microsoft.com/office/drawing/2014/main" id="{9C63818F-9F52-91C6-8F68-55716FFE40EF}"/>
              </a:ext>
            </a:extLst>
          </p:cNvPr>
          <p:cNvSpPr>
            <a:spLocks noGrp="1"/>
          </p:cNvSpPr>
          <p:nvPr>
            <p:ph type="dt" sz="half" idx="10"/>
          </p:nvPr>
        </p:nvSpPr>
        <p:spPr/>
        <p:txBody>
          <a:bodyPr/>
          <a:lstStyle/>
          <a:p>
            <a:fld id="{8FC90D65-21DD-E049-B959-9D6A825B569A}" type="datetime1">
              <a:rPr lang="en-GB" smtClean="0"/>
              <a:t>02/10/2023</a:t>
            </a:fld>
            <a:endParaRPr lang="en-GB"/>
          </a:p>
        </p:txBody>
      </p:sp>
      <p:sp>
        <p:nvSpPr>
          <p:cNvPr id="6" name="Slide Number Placeholder 5">
            <a:extLst>
              <a:ext uri="{FF2B5EF4-FFF2-40B4-BE49-F238E27FC236}">
                <a16:creationId xmlns:a16="http://schemas.microsoft.com/office/drawing/2014/main" id="{7FBF2584-AA68-A31C-CED9-904B7A19A001}"/>
              </a:ext>
            </a:extLst>
          </p:cNvPr>
          <p:cNvSpPr>
            <a:spLocks noGrp="1"/>
          </p:cNvSpPr>
          <p:nvPr>
            <p:ph type="sldNum" sz="quarter" idx="12"/>
          </p:nvPr>
        </p:nvSpPr>
        <p:spPr/>
        <p:txBody>
          <a:bodyPr/>
          <a:lstStyle/>
          <a:p>
            <a:fld id="{4333ABBE-C0A7-8F4A-8D9F-FF9523F4ED4A}" type="slidenum">
              <a:rPr lang="en-GB" smtClean="0"/>
              <a:t>‹#›</a:t>
            </a:fld>
            <a:endParaRPr lang="en-GB"/>
          </a:p>
        </p:txBody>
      </p:sp>
      <p:pic>
        <p:nvPicPr>
          <p:cNvPr id="18" name="Graphic 17">
            <a:extLst>
              <a:ext uri="{FF2B5EF4-FFF2-40B4-BE49-F238E27FC236}">
                <a16:creationId xmlns:a16="http://schemas.microsoft.com/office/drawing/2014/main" id="{3F105A10-77C1-95AC-29EE-97ECEFC5392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12411" y="5408639"/>
            <a:ext cx="5400741" cy="933773"/>
          </a:xfrm>
          <a:prstGeom prst="rect">
            <a:avLst/>
          </a:prstGeom>
        </p:spPr>
      </p:pic>
      <p:pic>
        <p:nvPicPr>
          <p:cNvPr id="19" name="Graphic 18">
            <a:extLst>
              <a:ext uri="{FF2B5EF4-FFF2-40B4-BE49-F238E27FC236}">
                <a16:creationId xmlns:a16="http://schemas.microsoft.com/office/drawing/2014/main" id="{B02F4E9F-3824-CC9E-C2CF-3DD551B47DE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87350" y="6572250"/>
            <a:ext cx="898525" cy="111519"/>
          </a:xfrm>
          <a:prstGeom prst="rect">
            <a:avLst/>
          </a:prstGeom>
        </p:spPr>
      </p:pic>
      <p:sp>
        <p:nvSpPr>
          <p:cNvPr id="23" name="Table Placeholder 22">
            <a:extLst>
              <a:ext uri="{FF2B5EF4-FFF2-40B4-BE49-F238E27FC236}">
                <a16:creationId xmlns:a16="http://schemas.microsoft.com/office/drawing/2014/main" id="{45E6D571-C15F-E30D-6C0E-3E331E656AA5}"/>
              </a:ext>
            </a:extLst>
          </p:cNvPr>
          <p:cNvSpPr>
            <a:spLocks noGrp="1"/>
          </p:cNvSpPr>
          <p:nvPr>
            <p:ph type="tbl" sz="quarter" idx="13"/>
          </p:nvPr>
        </p:nvSpPr>
        <p:spPr>
          <a:xfrm>
            <a:off x="6914509" y="375292"/>
            <a:ext cx="4407612" cy="6059639"/>
          </a:xfrm>
        </p:spPr>
        <p:txBody>
          <a:bodyPr>
            <a:normAutofit/>
          </a:bodyPr>
          <a:lstStyle>
            <a:lvl1pPr>
              <a:defRPr sz="1500"/>
            </a:lvl1pPr>
          </a:lstStyle>
          <a:p>
            <a:r>
              <a:rPr lang="en-GB"/>
              <a:t>Click icon to add table</a:t>
            </a:r>
          </a:p>
        </p:txBody>
      </p:sp>
      <p:sp>
        <p:nvSpPr>
          <p:cNvPr id="2" name="TextBox 1">
            <a:extLst>
              <a:ext uri="{FF2B5EF4-FFF2-40B4-BE49-F238E27FC236}">
                <a16:creationId xmlns:a16="http://schemas.microsoft.com/office/drawing/2014/main" id="{BF5B2EA2-A8BD-2992-7C01-C90D524E5CEA}"/>
              </a:ext>
            </a:extLst>
          </p:cNvPr>
          <p:cNvSpPr txBox="1"/>
          <p:nvPr userDrawn="1"/>
        </p:nvSpPr>
        <p:spPr>
          <a:xfrm>
            <a:off x="10665512" y="174235"/>
            <a:ext cx="1343060" cy="369332"/>
          </a:xfrm>
          <a:prstGeom prst="rect">
            <a:avLst/>
          </a:prstGeom>
          <a:noFill/>
        </p:spPr>
        <p:txBody>
          <a:bodyPr wrap="none" rtlCol="0">
            <a:spAutoFit/>
          </a:bodyPr>
          <a:lstStyle/>
          <a:p>
            <a:r>
              <a:rPr lang="en-US">
                <a:solidFill>
                  <a:schemeClr val="tx1"/>
                </a:solidFill>
              </a:rPr>
              <a:t>HCL </a:t>
            </a:r>
            <a:r>
              <a:rPr lang="en-US" b="1">
                <a:solidFill>
                  <a:schemeClr val="tx1"/>
                </a:solidFill>
                <a:latin typeface="HCLTech Roobert" pitchFamily="2" charset="77"/>
                <a:cs typeface="HCLTech Roobert" pitchFamily="2" charset="77"/>
              </a:rPr>
              <a:t>BigFix</a:t>
            </a:r>
          </a:p>
        </p:txBody>
      </p:sp>
    </p:spTree>
    <p:extLst>
      <p:ext uri="{BB962C8B-B14F-4D97-AF65-F5344CB8AC3E}">
        <p14:creationId xmlns:p14="http://schemas.microsoft.com/office/powerpoint/2010/main" val="427069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80" userDrawn="1">
          <p15:clr>
            <a:srgbClr val="FBAE40"/>
          </p15:clr>
        </p15:guide>
        <p15:guide id="8" pos="7500" userDrawn="1">
          <p15:clr>
            <a:srgbClr val="FBAE40"/>
          </p15:clr>
        </p15:guide>
        <p15:guide id="10" orient="horz" pos="4140" userDrawn="1">
          <p15:clr>
            <a:srgbClr val="FBAE40"/>
          </p15:clr>
        </p15:guide>
        <p15:guide id="14" pos="4352" userDrawn="1">
          <p15:clr>
            <a:srgbClr val="FBAE40"/>
          </p15:clr>
        </p15:guide>
        <p15:guide id="15" pos="713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pic>
        <p:nvPicPr>
          <p:cNvPr id="16" name="Picture 15" descr="Shape&#10;&#10;Description automatically generated">
            <a:extLst>
              <a:ext uri="{FF2B5EF4-FFF2-40B4-BE49-F238E27FC236}">
                <a16:creationId xmlns:a16="http://schemas.microsoft.com/office/drawing/2014/main" id="{6412F5EC-693E-7CF1-BB6E-3F1B6195BD39}"/>
              </a:ext>
            </a:extLst>
          </p:cNvPr>
          <p:cNvPicPr>
            <a:picLocks noChangeAspect="1"/>
          </p:cNvPicPr>
          <p:nvPr userDrawn="1"/>
        </p:nvPicPr>
        <p:blipFill>
          <a:blip r:embed="rId2"/>
          <a:stretch>
            <a:fillRect/>
          </a:stretch>
        </p:blipFill>
        <p:spPr>
          <a:xfrm>
            <a:off x="-19050" y="0"/>
            <a:ext cx="6096000" cy="6858000"/>
          </a:xfrm>
          <a:prstGeom prst="rect">
            <a:avLst/>
          </a:prstGeom>
        </p:spPr>
      </p:pic>
      <p:sp>
        <p:nvSpPr>
          <p:cNvPr id="4" name="Date Placeholder 3">
            <a:extLst>
              <a:ext uri="{FF2B5EF4-FFF2-40B4-BE49-F238E27FC236}">
                <a16:creationId xmlns:a16="http://schemas.microsoft.com/office/drawing/2014/main" id="{9C63818F-9F52-91C6-8F68-55716FFE40EF}"/>
              </a:ext>
            </a:extLst>
          </p:cNvPr>
          <p:cNvSpPr>
            <a:spLocks noGrp="1"/>
          </p:cNvSpPr>
          <p:nvPr>
            <p:ph type="dt" sz="half" idx="10"/>
          </p:nvPr>
        </p:nvSpPr>
        <p:spPr/>
        <p:txBody>
          <a:bodyPr/>
          <a:lstStyle/>
          <a:p>
            <a:fld id="{8FC90D65-21DD-E049-B959-9D6A825B569A}" type="datetime1">
              <a:rPr lang="en-GB" smtClean="0"/>
              <a:t>02/10/2023</a:t>
            </a:fld>
            <a:endParaRPr lang="en-GB"/>
          </a:p>
        </p:txBody>
      </p:sp>
      <p:sp>
        <p:nvSpPr>
          <p:cNvPr id="6" name="Slide Number Placeholder 5">
            <a:extLst>
              <a:ext uri="{FF2B5EF4-FFF2-40B4-BE49-F238E27FC236}">
                <a16:creationId xmlns:a16="http://schemas.microsoft.com/office/drawing/2014/main" id="{7FBF2584-AA68-A31C-CED9-904B7A19A001}"/>
              </a:ext>
            </a:extLst>
          </p:cNvPr>
          <p:cNvSpPr>
            <a:spLocks noGrp="1"/>
          </p:cNvSpPr>
          <p:nvPr>
            <p:ph type="sldNum" sz="quarter" idx="12"/>
          </p:nvPr>
        </p:nvSpPr>
        <p:spPr/>
        <p:txBody>
          <a:bodyPr/>
          <a:lstStyle/>
          <a:p>
            <a:fld id="{4333ABBE-C0A7-8F4A-8D9F-FF9523F4ED4A}" type="slidenum">
              <a:rPr lang="en-GB" smtClean="0"/>
              <a:t>‹#›</a:t>
            </a:fld>
            <a:endParaRPr lang="en-GB"/>
          </a:p>
        </p:txBody>
      </p:sp>
      <p:pic>
        <p:nvPicPr>
          <p:cNvPr id="18" name="Graphic 17">
            <a:extLst>
              <a:ext uri="{FF2B5EF4-FFF2-40B4-BE49-F238E27FC236}">
                <a16:creationId xmlns:a16="http://schemas.microsoft.com/office/drawing/2014/main" id="{3F105A10-77C1-95AC-29EE-97ECEFC5392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12411" y="5408639"/>
            <a:ext cx="5400741" cy="933773"/>
          </a:xfrm>
          <a:prstGeom prst="rect">
            <a:avLst/>
          </a:prstGeom>
        </p:spPr>
      </p:pic>
      <p:pic>
        <p:nvPicPr>
          <p:cNvPr id="19" name="Graphic 18">
            <a:extLst>
              <a:ext uri="{FF2B5EF4-FFF2-40B4-BE49-F238E27FC236}">
                <a16:creationId xmlns:a16="http://schemas.microsoft.com/office/drawing/2014/main" id="{B02F4E9F-3824-CC9E-C2CF-3DD551B47DE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87350" y="6572250"/>
            <a:ext cx="898525" cy="111519"/>
          </a:xfrm>
          <a:prstGeom prst="rect">
            <a:avLst/>
          </a:prstGeom>
        </p:spPr>
      </p:pic>
      <p:sp>
        <p:nvSpPr>
          <p:cNvPr id="23" name="Table Placeholder 22">
            <a:extLst>
              <a:ext uri="{FF2B5EF4-FFF2-40B4-BE49-F238E27FC236}">
                <a16:creationId xmlns:a16="http://schemas.microsoft.com/office/drawing/2014/main" id="{45E6D571-C15F-E30D-6C0E-3E331E656AA5}"/>
              </a:ext>
            </a:extLst>
          </p:cNvPr>
          <p:cNvSpPr>
            <a:spLocks noGrp="1"/>
          </p:cNvSpPr>
          <p:nvPr>
            <p:ph type="tbl" sz="quarter" idx="13"/>
          </p:nvPr>
        </p:nvSpPr>
        <p:spPr>
          <a:xfrm>
            <a:off x="6914509" y="375292"/>
            <a:ext cx="4407612" cy="6059639"/>
          </a:xfrm>
        </p:spPr>
        <p:txBody>
          <a:bodyPr>
            <a:normAutofit/>
          </a:bodyPr>
          <a:lstStyle>
            <a:lvl1pPr>
              <a:defRPr sz="1500"/>
            </a:lvl1pPr>
          </a:lstStyle>
          <a:p>
            <a:r>
              <a:rPr lang="en-GB"/>
              <a:t>Click icon to add table</a:t>
            </a:r>
          </a:p>
        </p:txBody>
      </p:sp>
      <p:sp>
        <p:nvSpPr>
          <p:cNvPr id="2" name="TextBox 1">
            <a:extLst>
              <a:ext uri="{FF2B5EF4-FFF2-40B4-BE49-F238E27FC236}">
                <a16:creationId xmlns:a16="http://schemas.microsoft.com/office/drawing/2014/main" id="{F11A4D7C-2152-1F86-E834-6832EC126BB5}"/>
              </a:ext>
            </a:extLst>
          </p:cNvPr>
          <p:cNvSpPr txBox="1"/>
          <p:nvPr userDrawn="1"/>
        </p:nvSpPr>
        <p:spPr>
          <a:xfrm>
            <a:off x="10665512" y="174235"/>
            <a:ext cx="1343060" cy="369332"/>
          </a:xfrm>
          <a:prstGeom prst="rect">
            <a:avLst/>
          </a:prstGeom>
          <a:noFill/>
        </p:spPr>
        <p:txBody>
          <a:bodyPr wrap="none" rtlCol="0">
            <a:spAutoFit/>
          </a:bodyPr>
          <a:lstStyle/>
          <a:p>
            <a:r>
              <a:rPr lang="en-US">
                <a:solidFill>
                  <a:schemeClr val="tx1"/>
                </a:solidFill>
              </a:rPr>
              <a:t>HCL </a:t>
            </a:r>
            <a:r>
              <a:rPr lang="en-US" b="1">
                <a:solidFill>
                  <a:schemeClr val="tx1"/>
                </a:solidFill>
                <a:latin typeface="HCLTech Roobert" pitchFamily="2" charset="77"/>
                <a:cs typeface="HCLTech Roobert" pitchFamily="2" charset="77"/>
              </a:rPr>
              <a:t>BigFix</a:t>
            </a:r>
          </a:p>
        </p:txBody>
      </p:sp>
    </p:spTree>
    <p:extLst>
      <p:ext uri="{BB962C8B-B14F-4D97-AF65-F5344CB8AC3E}">
        <p14:creationId xmlns:p14="http://schemas.microsoft.com/office/powerpoint/2010/main" val="326921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80" userDrawn="1">
          <p15:clr>
            <a:srgbClr val="FBAE40"/>
          </p15:clr>
        </p15:guide>
        <p15:guide id="8" pos="7500" userDrawn="1">
          <p15:clr>
            <a:srgbClr val="FBAE40"/>
          </p15:clr>
        </p15:guide>
        <p15:guide id="10" orient="horz" pos="4140" userDrawn="1">
          <p15:clr>
            <a:srgbClr val="FBAE40"/>
          </p15:clr>
        </p15:guide>
        <p15:guide id="14" pos="4352" userDrawn="1">
          <p15:clr>
            <a:srgbClr val="FBAE40"/>
          </p15:clr>
        </p15:guide>
        <p15:guide id="15" pos="713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16" name="Picture 15" descr="Background pattern&#10;&#10;Description automatically generated">
            <a:extLst>
              <a:ext uri="{FF2B5EF4-FFF2-40B4-BE49-F238E27FC236}">
                <a16:creationId xmlns:a16="http://schemas.microsoft.com/office/drawing/2014/main" id="{CD866310-BCDD-3258-B8B8-761103A38666}"/>
              </a:ext>
            </a:extLst>
          </p:cNvPr>
          <p:cNvPicPr>
            <a:picLocks noChangeAspect="1"/>
          </p:cNvPicPr>
          <p:nvPr userDrawn="1"/>
        </p:nvPicPr>
        <p:blipFill>
          <a:blip r:embed="rId2"/>
          <a:stretch>
            <a:fillRect/>
          </a:stretch>
        </p:blipFill>
        <p:spPr>
          <a:xfrm>
            <a:off x="-5424" y="0"/>
            <a:ext cx="12202849" cy="6858000"/>
          </a:xfrm>
          <a:prstGeom prst="rect">
            <a:avLst/>
          </a:prstGeom>
        </p:spPr>
      </p:pic>
      <p:sp>
        <p:nvSpPr>
          <p:cNvPr id="4" name="Date Placeholder 3">
            <a:extLst>
              <a:ext uri="{FF2B5EF4-FFF2-40B4-BE49-F238E27FC236}">
                <a16:creationId xmlns:a16="http://schemas.microsoft.com/office/drawing/2014/main" id="{9C63818F-9F52-91C6-8F68-55716FFE40EF}"/>
              </a:ext>
            </a:extLst>
          </p:cNvPr>
          <p:cNvSpPr>
            <a:spLocks noGrp="1"/>
          </p:cNvSpPr>
          <p:nvPr>
            <p:ph type="dt" sz="half" idx="10"/>
          </p:nvPr>
        </p:nvSpPr>
        <p:spPr/>
        <p:txBody>
          <a:bodyPr/>
          <a:lstStyle/>
          <a:p>
            <a:fld id="{54F8DBB5-B2B3-834B-9909-295BFBDAE02E}" type="datetime1">
              <a:rPr lang="en-GB" smtClean="0"/>
              <a:t>02/10/2023</a:t>
            </a:fld>
            <a:endParaRPr lang="en-GB"/>
          </a:p>
        </p:txBody>
      </p:sp>
      <p:sp>
        <p:nvSpPr>
          <p:cNvPr id="2" name="Title 1">
            <a:extLst>
              <a:ext uri="{FF2B5EF4-FFF2-40B4-BE49-F238E27FC236}">
                <a16:creationId xmlns:a16="http://schemas.microsoft.com/office/drawing/2014/main" id="{B0F513E5-4448-CA9A-9E05-10B3EE4FA1CF}"/>
              </a:ext>
            </a:extLst>
          </p:cNvPr>
          <p:cNvSpPr>
            <a:spLocks noGrp="1"/>
          </p:cNvSpPr>
          <p:nvPr>
            <p:ph type="title" hasCustomPrompt="1"/>
          </p:nvPr>
        </p:nvSpPr>
        <p:spPr>
          <a:xfrm>
            <a:off x="355599" y="1831272"/>
            <a:ext cx="7731125" cy="2210149"/>
          </a:xfrm>
        </p:spPr>
        <p:txBody>
          <a:bodyPr>
            <a:normAutofit/>
          </a:bodyPr>
          <a:lstStyle>
            <a:lvl1pPr>
              <a:defRPr sz="4200">
                <a:solidFill>
                  <a:schemeClr val="bg1"/>
                </a:solidFill>
              </a:defRPr>
            </a:lvl1pPr>
          </a:lstStyle>
          <a:p>
            <a:r>
              <a:rPr lang="en-GB"/>
              <a:t>[Section divider]</a:t>
            </a:r>
          </a:p>
        </p:txBody>
      </p:sp>
      <p:sp>
        <p:nvSpPr>
          <p:cNvPr id="19" name="Text Placeholder 14">
            <a:extLst>
              <a:ext uri="{FF2B5EF4-FFF2-40B4-BE49-F238E27FC236}">
                <a16:creationId xmlns:a16="http://schemas.microsoft.com/office/drawing/2014/main" id="{5E1D4CAA-2B7D-4F33-D03F-1A68C5FE3ADC}"/>
              </a:ext>
            </a:extLst>
          </p:cNvPr>
          <p:cNvSpPr>
            <a:spLocks noGrp="1"/>
          </p:cNvSpPr>
          <p:nvPr>
            <p:ph type="body" sz="quarter" idx="13" hasCustomPrompt="1"/>
          </p:nvPr>
        </p:nvSpPr>
        <p:spPr>
          <a:xfrm>
            <a:off x="257175" y="4440231"/>
            <a:ext cx="5794375" cy="2417769"/>
          </a:xfrm>
        </p:spPr>
        <p:txBody>
          <a:bodyPr>
            <a:noAutofit/>
          </a:bodyPr>
          <a:lstStyle>
            <a:lvl1pPr marL="0" indent="0">
              <a:lnSpc>
                <a:spcPct val="85000"/>
              </a:lnSpc>
              <a:spcAft>
                <a:spcPts val="0"/>
              </a:spcAft>
              <a:buFont typeface="Arial" panose="020B0604020202020204" pitchFamily="34" charset="0"/>
              <a:buNone/>
              <a:defRPr sz="19400" spc="-300">
                <a:solidFill>
                  <a:schemeClr val="bg1"/>
                </a:solidFill>
              </a:defRPr>
            </a:lvl1pPr>
            <a:lvl2pPr marL="0" indent="0">
              <a:spcBef>
                <a:spcPts val="0"/>
              </a:spcBef>
              <a:spcAft>
                <a:spcPts val="0"/>
              </a:spcAft>
              <a:buFont typeface="Arial" panose="020B0604020202020204" pitchFamily="34" charset="0"/>
              <a:buNone/>
              <a:defRPr b="0"/>
            </a:lvl2pPr>
            <a:lvl3pPr marL="0" indent="0">
              <a:spcAft>
                <a:spcPts val="0"/>
              </a:spcAft>
              <a:buNone/>
              <a:defRPr/>
            </a:lvl3pPr>
            <a:lvl4pPr marL="0" indent="0">
              <a:spcAft>
                <a:spcPts val="0"/>
              </a:spcAft>
              <a:buNone/>
              <a:defRPr/>
            </a:lvl4pPr>
            <a:lvl5pPr marL="0" indent="0">
              <a:spcAft>
                <a:spcPts val="0"/>
              </a:spcAft>
              <a:buNone/>
              <a:defRPr/>
            </a:lvl5pPr>
          </a:lstStyle>
          <a:p>
            <a:pPr lvl="0"/>
            <a:r>
              <a:rPr lang="en-GB"/>
              <a:t>&lt;0&gt;</a:t>
            </a:r>
          </a:p>
        </p:txBody>
      </p:sp>
      <p:pic>
        <p:nvPicPr>
          <p:cNvPr id="22" name="Picture 21">
            <a:extLst>
              <a:ext uri="{FF2B5EF4-FFF2-40B4-BE49-F238E27FC236}">
                <a16:creationId xmlns:a16="http://schemas.microsoft.com/office/drawing/2014/main" id="{6A5063CD-86E5-8578-CA6E-C712D5500C27}"/>
              </a:ext>
            </a:extLst>
          </p:cNvPr>
          <p:cNvPicPr>
            <a:picLocks noChangeAspect="1"/>
          </p:cNvPicPr>
          <p:nvPr userDrawn="1"/>
        </p:nvPicPr>
        <p:blipFill>
          <a:blip r:embed="rId3"/>
          <a:stretch>
            <a:fillRect/>
          </a:stretch>
        </p:blipFill>
        <p:spPr>
          <a:xfrm>
            <a:off x="10845800" y="5511800"/>
            <a:ext cx="1346200" cy="1346200"/>
          </a:xfrm>
          <a:prstGeom prst="rect">
            <a:avLst/>
          </a:prstGeom>
        </p:spPr>
      </p:pic>
      <p:sp>
        <p:nvSpPr>
          <p:cNvPr id="6" name="Slide Number Placeholder 5">
            <a:extLst>
              <a:ext uri="{FF2B5EF4-FFF2-40B4-BE49-F238E27FC236}">
                <a16:creationId xmlns:a16="http://schemas.microsoft.com/office/drawing/2014/main" id="{7FBF2584-AA68-A31C-CED9-904B7A19A001}"/>
              </a:ext>
            </a:extLst>
          </p:cNvPr>
          <p:cNvSpPr>
            <a:spLocks noGrp="1"/>
          </p:cNvSpPr>
          <p:nvPr>
            <p:ph type="sldNum" sz="quarter" idx="12"/>
          </p:nvPr>
        </p:nvSpPr>
        <p:spPr/>
        <p:txBody>
          <a:bodyPr/>
          <a:lstStyle/>
          <a:p>
            <a:fld id="{4333ABBE-C0A7-8F4A-8D9F-FF9523F4ED4A}" type="slidenum">
              <a:rPr lang="en-GB" smtClean="0"/>
              <a:t>‹#›</a:t>
            </a:fld>
            <a:endParaRPr lang="en-GB"/>
          </a:p>
        </p:txBody>
      </p:sp>
      <p:sp>
        <p:nvSpPr>
          <p:cNvPr id="3" name="TextBox 2">
            <a:extLst>
              <a:ext uri="{FF2B5EF4-FFF2-40B4-BE49-F238E27FC236}">
                <a16:creationId xmlns:a16="http://schemas.microsoft.com/office/drawing/2014/main" id="{1A72FFCE-E825-066E-CF0C-624A9E77D4C6}"/>
              </a:ext>
            </a:extLst>
          </p:cNvPr>
          <p:cNvSpPr txBox="1"/>
          <p:nvPr userDrawn="1"/>
        </p:nvSpPr>
        <p:spPr>
          <a:xfrm>
            <a:off x="10665512" y="174235"/>
            <a:ext cx="1343060" cy="369332"/>
          </a:xfrm>
          <a:prstGeom prst="rect">
            <a:avLst/>
          </a:prstGeom>
          <a:noFill/>
        </p:spPr>
        <p:txBody>
          <a:bodyPr wrap="none" rtlCol="0">
            <a:spAutoFit/>
          </a:bodyPr>
          <a:lstStyle/>
          <a:p>
            <a:r>
              <a:rPr lang="en-US">
                <a:solidFill>
                  <a:schemeClr val="tx1"/>
                </a:solidFill>
              </a:rPr>
              <a:t>HCL </a:t>
            </a:r>
            <a:r>
              <a:rPr lang="en-US" b="1">
                <a:solidFill>
                  <a:schemeClr val="tx1"/>
                </a:solidFill>
                <a:latin typeface="HCLTech Roobert" pitchFamily="2" charset="77"/>
                <a:cs typeface="HCLTech Roobert" pitchFamily="2" charset="77"/>
              </a:rPr>
              <a:t>BigFix</a:t>
            </a:r>
          </a:p>
        </p:txBody>
      </p:sp>
    </p:spTree>
    <p:extLst>
      <p:ext uri="{BB962C8B-B14F-4D97-AF65-F5344CB8AC3E}">
        <p14:creationId xmlns:p14="http://schemas.microsoft.com/office/powerpoint/2010/main" val="369998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78" userDrawn="1">
          <p15:clr>
            <a:srgbClr val="FBAE40"/>
          </p15:clr>
        </p15:guide>
        <p15:guide id="3" pos="224" userDrawn="1">
          <p15:clr>
            <a:srgbClr val="FBAE40"/>
          </p15:clr>
        </p15:guide>
        <p15:guide id="6" pos="5094" userDrawn="1">
          <p15:clr>
            <a:srgbClr val="FBAE40"/>
          </p15:clr>
        </p15:guide>
        <p15:guide id="8" pos="7500" userDrawn="1">
          <p15:clr>
            <a:srgbClr val="FBAE40"/>
          </p15:clr>
        </p15:guide>
        <p15:guide id="10" orient="horz" pos="41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F54533-09F5-49C6-C533-5F439F8B8AA1}"/>
              </a:ext>
            </a:extLst>
          </p:cNvPr>
          <p:cNvSpPr>
            <a:spLocks noGrp="1"/>
          </p:cNvSpPr>
          <p:nvPr>
            <p:ph idx="1" hasCustomPrompt="1"/>
          </p:nvPr>
        </p:nvSpPr>
        <p:spPr>
          <a:xfrm>
            <a:off x="284400" y="1433630"/>
            <a:ext cx="11620800" cy="4233600"/>
          </a:xfrm>
        </p:spPr>
        <p:txBody>
          <a:bodyPr/>
          <a:lstStyle/>
          <a:p>
            <a:pPr lvl="0"/>
            <a:r>
              <a:rPr lang="en-GB"/>
              <a:t>First level &lt;Text&gt;</a:t>
            </a:r>
          </a:p>
          <a:p>
            <a:pPr lvl="1"/>
            <a:r>
              <a:rPr lang="en-GB"/>
              <a:t>Second level &lt;Subheading&gt;</a:t>
            </a:r>
          </a:p>
          <a:p>
            <a:pPr lvl="2"/>
            <a:r>
              <a:rPr lang="en-GB"/>
              <a:t>Third level &lt;Bullet Level 1&gt;</a:t>
            </a:r>
          </a:p>
          <a:p>
            <a:pPr lvl="3"/>
            <a:r>
              <a:rPr lang="en-GB"/>
              <a:t>Fourth level &lt;Bullet Level 2&gt;</a:t>
            </a:r>
          </a:p>
          <a:p>
            <a:pPr lvl="4"/>
            <a:r>
              <a:rPr lang="en-GB"/>
              <a:t>Fifth level &lt;Bullet Level 3&gt;</a:t>
            </a:r>
          </a:p>
        </p:txBody>
      </p:sp>
      <p:sp>
        <p:nvSpPr>
          <p:cNvPr id="4" name="Date Placeholder 3">
            <a:extLst>
              <a:ext uri="{FF2B5EF4-FFF2-40B4-BE49-F238E27FC236}">
                <a16:creationId xmlns:a16="http://schemas.microsoft.com/office/drawing/2014/main" id="{9C63818F-9F52-91C6-8F68-55716FFE40EF}"/>
              </a:ext>
            </a:extLst>
          </p:cNvPr>
          <p:cNvSpPr>
            <a:spLocks noGrp="1"/>
          </p:cNvSpPr>
          <p:nvPr>
            <p:ph type="dt" sz="half" idx="10"/>
          </p:nvPr>
        </p:nvSpPr>
        <p:spPr/>
        <p:txBody>
          <a:bodyPr/>
          <a:lstStyle/>
          <a:p>
            <a:fld id="{81323DE9-57AA-F442-8072-D01B734FB9F8}" type="datetime1">
              <a:rPr lang="en-GB" smtClean="0"/>
              <a:t>02/10/2023</a:t>
            </a:fld>
            <a:endParaRPr lang="en-GB"/>
          </a:p>
        </p:txBody>
      </p:sp>
      <p:sp>
        <p:nvSpPr>
          <p:cNvPr id="5" name="Footer Placeholder 4">
            <a:extLst>
              <a:ext uri="{FF2B5EF4-FFF2-40B4-BE49-F238E27FC236}">
                <a16:creationId xmlns:a16="http://schemas.microsoft.com/office/drawing/2014/main" id="{84C64144-CC99-AFFD-1BF3-2EE31154F94A}"/>
              </a:ext>
            </a:extLst>
          </p:cNvPr>
          <p:cNvSpPr>
            <a:spLocks noGrp="1"/>
          </p:cNvSpPr>
          <p:nvPr>
            <p:ph type="ftr" sz="quarter" idx="11"/>
          </p:nvPr>
        </p:nvSpPr>
        <p:spPr/>
        <p:txBody>
          <a:bodyPr/>
          <a:lstStyle/>
          <a:p>
            <a:r>
              <a:rPr lang="en-GB"/>
              <a:t>&lt;Footer&gt;</a:t>
            </a:r>
          </a:p>
        </p:txBody>
      </p:sp>
      <p:sp>
        <p:nvSpPr>
          <p:cNvPr id="6" name="Slide Number Placeholder 5">
            <a:extLst>
              <a:ext uri="{FF2B5EF4-FFF2-40B4-BE49-F238E27FC236}">
                <a16:creationId xmlns:a16="http://schemas.microsoft.com/office/drawing/2014/main" id="{7FBF2584-AA68-A31C-CED9-904B7A19A001}"/>
              </a:ext>
            </a:extLst>
          </p:cNvPr>
          <p:cNvSpPr>
            <a:spLocks noGrp="1"/>
          </p:cNvSpPr>
          <p:nvPr>
            <p:ph type="sldNum" sz="quarter" idx="12"/>
          </p:nvPr>
        </p:nvSpPr>
        <p:spPr/>
        <p:txBody>
          <a:bodyPr/>
          <a:lstStyle/>
          <a:p>
            <a:fld id="{4333ABBE-C0A7-8F4A-8D9F-FF9523F4ED4A}" type="slidenum">
              <a:rPr lang="en-GB" smtClean="0"/>
              <a:t>‹#›</a:t>
            </a:fld>
            <a:endParaRPr lang="en-GB"/>
          </a:p>
        </p:txBody>
      </p:sp>
      <p:sp>
        <p:nvSpPr>
          <p:cNvPr id="17" name="Text Placeholder 14">
            <a:extLst>
              <a:ext uri="{FF2B5EF4-FFF2-40B4-BE49-F238E27FC236}">
                <a16:creationId xmlns:a16="http://schemas.microsoft.com/office/drawing/2014/main" id="{CAFBDFEC-FA5E-715F-0FD5-B8C11A532889}"/>
              </a:ext>
            </a:extLst>
          </p:cNvPr>
          <p:cNvSpPr>
            <a:spLocks noGrp="1"/>
          </p:cNvSpPr>
          <p:nvPr>
            <p:ph type="body" sz="quarter" idx="13" hasCustomPrompt="1"/>
          </p:nvPr>
        </p:nvSpPr>
        <p:spPr>
          <a:xfrm>
            <a:off x="284400" y="6006893"/>
            <a:ext cx="11620800" cy="376239"/>
          </a:xfrm>
        </p:spPr>
        <p:txBody>
          <a:bodyPr tIns="144000" anchor="b" anchorCtr="0">
            <a:noAutofit/>
          </a:bodyPr>
          <a:lstStyle>
            <a:lvl1pPr marL="0" indent="0">
              <a:spcAft>
                <a:spcPts val="0"/>
              </a:spcAft>
              <a:buFont typeface="Arial" panose="020B0604020202020204" pitchFamily="34" charset="0"/>
              <a:buNone/>
              <a:defRPr sz="1200"/>
            </a:lvl1pPr>
            <a:lvl2pPr marL="0" indent="0">
              <a:spcBef>
                <a:spcPts val="0"/>
              </a:spcBef>
              <a:spcAft>
                <a:spcPts val="0"/>
              </a:spcAft>
              <a:buFont typeface="Arial" panose="020B0604020202020204" pitchFamily="34" charset="0"/>
              <a:buNone/>
              <a:defRPr b="0"/>
            </a:lvl2pPr>
            <a:lvl3pPr marL="0" indent="0">
              <a:spcAft>
                <a:spcPts val="0"/>
              </a:spcAft>
              <a:buNone/>
              <a:defRPr/>
            </a:lvl3pPr>
            <a:lvl4pPr marL="0" indent="0">
              <a:spcAft>
                <a:spcPts val="0"/>
              </a:spcAft>
              <a:buNone/>
              <a:defRPr/>
            </a:lvl4pPr>
            <a:lvl5pPr marL="0" indent="0">
              <a:spcAft>
                <a:spcPts val="0"/>
              </a:spcAft>
              <a:buNone/>
              <a:defRPr/>
            </a:lvl5pPr>
          </a:lstStyle>
          <a:p>
            <a:pPr lvl="0"/>
            <a:r>
              <a:rPr lang="en-GB"/>
              <a:t>&lt;Source/Footnote&gt;</a:t>
            </a:r>
          </a:p>
        </p:txBody>
      </p:sp>
      <p:sp>
        <p:nvSpPr>
          <p:cNvPr id="20" name="Text Placeholder 14">
            <a:extLst>
              <a:ext uri="{FF2B5EF4-FFF2-40B4-BE49-F238E27FC236}">
                <a16:creationId xmlns:a16="http://schemas.microsoft.com/office/drawing/2014/main" id="{206A6E27-639A-AF9B-9D72-E6255565516D}"/>
              </a:ext>
            </a:extLst>
          </p:cNvPr>
          <p:cNvSpPr>
            <a:spLocks noGrp="1"/>
          </p:cNvSpPr>
          <p:nvPr>
            <p:ph type="body" sz="quarter" idx="14" hasCustomPrompt="1"/>
          </p:nvPr>
        </p:nvSpPr>
        <p:spPr>
          <a:xfrm>
            <a:off x="284400" y="375006"/>
            <a:ext cx="11620800" cy="912347"/>
          </a:xfrm>
        </p:spPr>
        <p:txBody>
          <a:bodyPr>
            <a:noAutofit/>
          </a:bodyPr>
          <a:lstStyle>
            <a:lvl1pPr marL="0" indent="0">
              <a:lnSpc>
                <a:spcPct val="100000"/>
              </a:lnSpc>
              <a:spcAft>
                <a:spcPts val="0"/>
              </a:spcAft>
              <a:buFont typeface="Arial" panose="020B0604020202020204" pitchFamily="34" charset="0"/>
              <a:buNone/>
              <a:defRPr sz="2400" b="1"/>
            </a:lvl1pPr>
            <a:lvl2pPr marL="0" indent="0">
              <a:lnSpc>
                <a:spcPct val="100000"/>
              </a:lnSpc>
              <a:spcBef>
                <a:spcPts val="600"/>
              </a:spcBef>
              <a:spcAft>
                <a:spcPts val="0"/>
              </a:spcAft>
              <a:buFont typeface="Arial" panose="020B0604020202020204" pitchFamily="34" charset="0"/>
              <a:buNone/>
              <a:defRPr sz="1800" b="0"/>
            </a:lvl2pPr>
            <a:lvl3pPr marL="0" indent="0">
              <a:lnSpc>
                <a:spcPct val="100000"/>
              </a:lnSpc>
              <a:spcBef>
                <a:spcPts val="700"/>
              </a:spcBef>
              <a:spcAft>
                <a:spcPts val="0"/>
              </a:spcAft>
              <a:buNone/>
              <a:defRPr sz="1800" b="0"/>
            </a:lvl3pPr>
            <a:lvl4pPr marL="0" indent="0">
              <a:lnSpc>
                <a:spcPct val="100000"/>
              </a:lnSpc>
              <a:spcBef>
                <a:spcPts val="700"/>
              </a:spcBef>
              <a:spcAft>
                <a:spcPts val="0"/>
              </a:spcAft>
              <a:buNone/>
              <a:defRPr sz="1800" b="0"/>
            </a:lvl4pPr>
            <a:lvl5pPr marL="0" indent="0">
              <a:lnSpc>
                <a:spcPct val="100000"/>
              </a:lnSpc>
              <a:spcBef>
                <a:spcPts val="700"/>
              </a:spcBef>
              <a:spcAft>
                <a:spcPts val="0"/>
              </a:spcAft>
              <a:buNone/>
              <a:defRPr sz="1800" b="0"/>
            </a:lvl5pPr>
          </a:lstStyle>
          <a:p>
            <a:pPr lvl="0"/>
            <a:r>
              <a:rPr lang="en-GB"/>
              <a:t>[Title and content] First level &lt;Heading&gt;</a:t>
            </a:r>
          </a:p>
          <a:p>
            <a:pPr lvl="1"/>
            <a:r>
              <a:rPr lang="en-GB"/>
              <a:t>Second level &lt;Subheading&gt;</a:t>
            </a:r>
          </a:p>
        </p:txBody>
      </p:sp>
      <p:sp>
        <p:nvSpPr>
          <p:cNvPr id="2" name="TextBox 1">
            <a:extLst>
              <a:ext uri="{FF2B5EF4-FFF2-40B4-BE49-F238E27FC236}">
                <a16:creationId xmlns:a16="http://schemas.microsoft.com/office/drawing/2014/main" id="{4A7F076E-0A7E-6BC7-2605-31816858BB40}"/>
              </a:ext>
            </a:extLst>
          </p:cNvPr>
          <p:cNvSpPr txBox="1"/>
          <p:nvPr userDrawn="1"/>
        </p:nvSpPr>
        <p:spPr>
          <a:xfrm>
            <a:off x="10665512" y="174235"/>
            <a:ext cx="1343060" cy="369332"/>
          </a:xfrm>
          <a:prstGeom prst="rect">
            <a:avLst/>
          </a:prstGeom>
          <a:noFill/>
        </p:spPr>
        <p:txBody>
          <a:bodyPr wrap="none" rtlCol="0">
            <a:spAutoFit/>
          </a:bodyPr>
          <a:lstStyle/>
          <a:p>
            <a:r>
              <a:rPr lang="en-US">
                <a:solidFill>
                  <a:schemeClr val="tx1"/>
                </a:solidFill>
              </a:rPr>
              <a:t>HCL </a:t>
            </a:r>
            <a:r>
              <a:rPr lang="en-US" b="1">
                <a:solidFill>
                  <a:schemeClr val="tx1"/>
                </a:solidFill>
                <a:latin typeface="HCLTech Roobert" pitchFamily="2" charset="77"/>
                <a:cs typeface="HCLTech Roobert" pitchFamily="2" charset="77"/>
              </a:rPr>
              <a:t>BigFix</a:t>
            </a:r>
          </a:p>
        </p:txBody>
      </p:sp>
    </p:spTree>
    <p:extLst>
      <p:ext uri="{BB962C8B-B14F-4D97-AF65-F5344CB8AC3E}">
        <p14:creationId xmlns:p14="http://schemas.microsoft.com/office/powerpoint/2010/main" val="174430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80" userDrawn="1">
          <p15:clr>
            <a:srgbClr val="FBAE40"/>
          </p15:clr>
        </p15:guide>
        <p15:guide id="2" pos="3812" userDrawn="1">
          <p15:clr>
            <a:srgbClr val="FBAE40"/>
          </p15:clr>
        </p15:guide>
        <p15:guide id="3" pos="180" userDrawn="1">
          <p15:clr>
            <a:srgbClr val="FBAE40"/>
          </p15:clr>
        </p15:guide>
        <p15:guide id="4" pos="1356" userDrawn="1">
          <p15:clr>
            <a:srgbClr val="FBAE40"/>
          </p15:clr>
        </p15:guide>
        <p15:guide id="5" pos="2584" userDrawn="1">
          <p15:clr>
            <a:srgbClr val="FBAE40"/>
          </p15:clr>
        </p15:guide>
        <p15:guide id="6" pos="5094" userDrawn="1">
          <p15:clr>
            <a:srgbClr val="FBAE40"/>
          </p15:clr>
        </p15:guide>
        <p15:guide id="7" pos="6270" userDrawn="1">
          <p15:clr>
            <a:srgbClr val="FBAE40"/>
          </p15:clr>
        </p15:guide>
        <p15:guide id="8" pos="7500" userDrawn="1">
          <p15:clr>
            <a:srgbClr val="FBAE40"/>
          </p15:clr>
        </p15:guide>
        <p15:guide id="9" orient="horz" pos="902" userDrawn="1">
          <p15:clr>
            <a:srgbClr val="FBAE40"/>
          </p15:clr>
        </p15:guide>
        <p15:guide id="10" orient="horz" pos="3992" userDrawn="1">
          <p15:clr>
            <a:srgbClr val="FBAE40"/>
          </p15:clr>
        </p15:guide>
        <p15:guide id="11" pos="1408" userDrawn="1">
          <p15:clr>
            <a:srgbClr val="FBAE40"/>
          </p15:clr>
        </p15:guide>
        <p15:guide id="12" pos="2636" userDrawn="1">
          <p15:clr>
            <a:srgbClr val="FBAE40"/>
          </p15:clr>
        </p15:guide>
        <p15:guide id="13" pos="3866" userDrawn="1">
          <p15:clr>
            <a:srgbClr val="FBAE40"/>
          </p15:clr>
        </p15:guide>
        <p15:guide id="14" pos="5042" userDrawn="1">
          <p15:clr>
            <a:srgbClr val="FBAE40"/>
          </p15:clr>
        </p15:guide>
        <p15:guide id="15" pos="632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F54533-09F5-49C6-C533-5F439F8B8AA1}"/>
              </a:ext>
            </a:extLst>
          </p:cNvPr>
          <p:cNvSpPr>
            <a:spLocks noGrp="1"/>
          </p:cNvSpPr>
          <p:nvPr>
            <p:ph idx="1" hasCustomPrompt="1"/>
          </p:nvPr>
        </p:nvSpPr>
        <p:spPr>
          <a:xfrm>
            <a:off x="284400" y="1433630"/>
            <a:ext cx="5767150" cy="4233600"/>
          </a:xfrm>
        </p:spPr>
        <p:txBody>
          <a:bodyPr rIns="180000"/>
          <a:lstStyle/>
          <a:p>
            <a:pPr lvl="0"/>
            <a:r>
              <a:rPr lang="en-GB"/>
              <a:t>First level &lt;Text&gt;</a:t>
            </a:r>
          </a:p>
          <a:p>
            <a:pPr lvl="1"/>
            <a:r>
              <a:rPr lang="en-GB"/>
              <a:t>Second level &lt;Subheading&gt;</a:t>
            </a:r>
          </a:p>
          <a:p>
            <a:pPr lvl="2"/>
            <a:r>
              <a:rPr lang="en-GB"/>
              <a:t>Third level &lt;Bullet Level 1&gt;</a:t>
            </a:r>
          </a:p>
          <a:p>
            <a:pPr lvl="3"/>
            <a:r>
              <a:rPr lang="en-GB"/>
              <a:t>Fourth level &lt;Bullet Level 2&gt;</a:t>
            </a:r>
          </a:p>
          <a:p>
            <a:pPr lvl="4"/>
            <a:r>
              <a:rPr lang="en-GB"/>
              <a:t>Fifth level &lt;Bullet Level 3&gt;</a:t>
            </a:r>
          </a:p>
        </p:txBody>
      </p:sp>
      <p:sp>
        <p:nvSpPr>
          <p:cNvPr id="4" name="Date Placeholder 3">
            <a:extLst>
              <a:ext uri="{FF2B5EF4-FFF2-40B4-BE49-F238E27FC236}">
                <a16:creationId xmlns:a16="http://schemas.microsoft.com/office/drawing/2014/main" id="{9C63818F-9F52-91C6-8F68-55716FFE40EF}"/>
              </a:ext>
            </a:extLst>
          </p:cNvPr>
          <p:cNvSpPr>
            <a:spLocks noGrp="1"/>
          </p:cNvSpPr>
          <p:nvPr>
            <p:ph type="dt" sz="half" idx="10"/>
          </p:nvPr>
        </p:nvSpPr>
        <p:spPr/>
        <p:txBody>
          <a:bodyPr/>
          <a:lstStyle/>
          <a:p>
            <a:fld id="{81323DE9-57AA-F442-8072-D01B734FB9F8}" type="datetime1">
              <a:rPr lang="en-GB" smtClean="0"/>
              <a:t>02/10/2023</a:t>
            </a:fld>
            <a:endParaRPr lang="en-GB"/>
          </a:p>
        </p:txBody>
      </p:sp>
      <p:sp>
        <p:nvSpPr>
          <p:cNvPr id="5" name="Footer Placeholder 4">
            <a:extLst>
              <a:ext uri="{FF2B5EF4-FFF2-40B4-BE49-F238E27FC236}">
                <a16:creationId xmlns:a16="http://schemas.microsoft.com/office/drawing/2014/main" id="{84C64144-CC99-AFFD-1BF3-2EE31154F94A}"/>
              </a:ext>
            </a:extLst>
          </p:cNvPr>
          <p:cNvSpPr>
            <a:spLocks noGrp="1"/>
          </p:cNvSpPr>
          <p:nvPr>
            <p:ph type="ftr" sz="quarter" idx="11"/>
          </p:nvPr>
        </p:nvSpPr>
        <p:spPr/>
        <p:txBody>
          <a:bodyPr/>
          <a:lstStyle/>
          <a:p>
            <a:r>
              <a:rPr lang="en-GB"/>
              <a:t>&lt;Footer&gt;</a:t>
            </a:r>
          </a:p>
        </p:txBody>
      </p:sp>
      <p:sp>
        <p:nvSpPr>
          <p:cNvPr id="6" name="Slide Number Placeholder 5">
            <a:extLst>
              <a:ext uri="{FF2B5EF4-FFF2-40B4-BE49-F238E27FC236}">
                <a16:creationId xmlns:a16="http://schemas.microsoft.com/office/drawing/2014/main" id="{7FBF2584-AA68-A31C-CED9-904B7A19A001}"/>
              </a:ext>
            </a:extLst>
          </p:cNvPr>
          <p:cNvSpPr>
            <a:spLocks noGrp="1"/>
          </p:cNvSpPr>
          <p:nvPr>
            <p:ph type="sldNum" sz="quarter" idx="12"/>
          </p:nvPr>
        </p:nvSpPr>
        <p:spPr>
          <a:xfrm>
            <a:off x="11522074" y="6460331"/>
            <a:ext cx="384175" cy="162719"/>
          </a:xfrm>
        </p:spPr>
        <p:txBody>
          <a:bodyPr/>
          <a:lstStyle/>
          <a:p>
            <a:fld id="{4333ABBE-C0A7-8F4A-8D9F-FF9523F4ED4A}" type="slidenum">
              <a:rPr lang="en-GB" smtClean="0"/>
              <a:t>‹#›</a:t>
            </a:fld>
            <a:endParaRPr lang="en-GB"/>
          </a:p>
        </p:txBody>
      </p:sp>
      <p:sp>
        <p:nvSpPr>
          <p:cNvPr id="15" name="Content Placeholder 2">
            <a:extLst>
              <a:ext uri="{FF2B5EF4-FFF2-40B4-BE49-F238E27FC236}">
                <a16:creationId xmlns:a16="http://schemas.microsoft.com/office/drawing/2014/main" id="{C128D719-D8A1-00B4-32D0-3CF3713207BA}"/>
              </a:ext>
            </a:extLst>
          </p:cNvPr>
          <p:cNvSpPr>
            <a:spLocks noGrp="1"/>
          </p:cNvSpPr>
          <p:nvPr>
            <p:ph idx="13" hasCustomPrompt="1"/>
          </p:nvPr>
        </p:nvSpPr>
        <p:spPr>
          <a:xfrm>
            <a:off x="6139099" y="1433630"/>
            <a:ext cx="5767150" cy="4233600"/>
          </a:xfrm>
        </p:spPr>
        <p:txBody>
          <a:bodyPr lIns="180000" rIns="0"/>
          <a:lstStyle/>
          <a:p>
            <a:pPr lvl="0"/>
            <a:r>
              <a:rPr lang="en-GB"/>
              <a:t>First level &lt;Text&gt;</a:t>
            </a:r>
          </a:p>
          <a:p>
            <a:pPr lvl="1"/>
            <a:r>
              <a:rPr lang="en-GB"/>
              <a:t>Second level &lt;Subheading&gt;</a:t>
            </a:r>
          </a:p>
          <a:p>
            <a:pPr lvl="2"/>
            <a:r>
              <a:rPr lang="en-GB"/>
              <a:t>Third level &lt;Bullet Level 1&gt;</a:t>
            </a:r>
          </a:p>
          <a:p>
            <a:pPr lvl="3"/>
            <a:r>
              <a:rPr lang="en-GB"/>
              <a:t>Fourth level &lt;Bullet Level 2&gt;</a:t>
            </a:r>
          </a:p>
          <a:p>
            <a:pPr lvl="4"/>
            <a:r>
              <a:rPr lang="en-GB"/>
              <a:t>Fifth level &lt;Bullet Level 3&gt;</a:t>
            </a:r>
          </a:p>
        </p:txBody>
      </p:sp>
      <p:sp>
        <p:nvSpPr>
          <p:cNvPr id="16" name="Text Placeholder 14">
            <a:extLst>
              <a:ext uri="{FF2B5EF4-FFF2-40B4-BE49-F238E27FC236}">
                <a16:creationId xmlns:a16="http://schemas.microsoft.com/office/drawing/2014/main" id="{08CFE4F0-25E2-4AAA-57C4-E2E42664E56D}"/>
              </a:ext>
            </a:extLst>
          </p:cNvPr>
          <p:cNvSpPr>
            <a:spLocks noGrp="1"/>
          </p:cNvSpPr>
          <p:nvPr>
            <p:ph type="body" sz="quarter" idx="14" hasCustomPrompt="1"/>
          </p:nvPr>
        </p:nvSpPr>
        <p:spPr>
          <a:xfrm>
            <a:off x="284400" y="6006893"/>
            <a:ext cx="11620800" cy="376239"/>
          </a:xfrm>
        </p:spPr>
        <p:txBody>
          <a:bodyPr tIns="144000" anchor="b" anchorCtr="0">
            <a:noAutofit/>
          </a:bodyPr>
          <a:lstStyle>
            <a:lvl1pPr marL="0" indent="0">
              <a:spcAft>
                <a:spcPts val="0"/>
              </a:spcAft>
              <a:buFont typeface="Arial" panose="020B0604020202020204" pitchFamily="34" charset="0"/>
              <a:buNone/>
              <a:defRPr sz="1200"/>
            </a:lvl1pPr>
            <a:lvl2pPr marL="0" indent="0">
              <a:spcBef>
                <a:spcPts val="0"/>
              </a:spcBef>
              <a:spcAft>
                <a:spcPts val="0"/>
              </a:spcAft>
              <a:buFont typeface="Arial" panose="020B0604020202020204" pitchFamily="34" charset="0"/>
              <a:buNone/>
              <a:defRPr b="0"/>
            </a:lvl2pPr>
            <a:lvl3pPr marL="0" indent="0">
              <a:spcAft>
                <a:spcPts val="0"/>
              </a:spcAft>
              <a:buNone/>
              <a:defRPr/>
            </a:lvl3pPr>
            <a:lvl4pPr marL="0" indent="0">
              <a:spcAft>
                <a:spcPts val="0"/>
              </a:spcAft>
              <a:buNone/>
              <a:defRPr/>
            </a:lvl4pPr>
            <a:lvl5pPr marL="0" indent="0">
              <a:spcAft>
                <a:spcPts val="0"/>
              </a:spcAft>
              <a:buNone/>
              <a:defRPr/>
            </a:lvl5pPr>
          </a:lstStyle>
          <a:p>
            <a:pPr lvl="0"/>
            <a:r>
              <a:rPr lang="en-GB"/>
              <a:t>&lt;Source/Footnote&gt;</a:t>
            </a:r>
          </a:p>
        </p:txBody>
      </p:sp>
      <p:sp>
        <p:nvSpPr>
          <p:cNvPr id="17" name="Text Placeholder 14">
            <a:extLst>
              <a:ext uri="{FF2B5EF4-FFF2-40B4-BE49-F238E27FC236}">
                <a16:creationId xmlns:a16="http://schemas.microsoft.com/office/drawing/2014/main" id="{7AB272D8-A87F-DC47-1E16-AA317A6C676C}"/>
              </a:ext>
            </a:extLst>
          </p:cNvPr>
          <p:cNvSpPr>
            <a:spLocks noGrp="1"/>
          </p:cNvSpPr>
          <p:nvPr>
            <p:ph type="body" sz="quarter" idx="15" hasCustomPrompt="1"/>
          </p:nvPr>
        </p:nvSpPr>
        <p:spPr>
          <a:xfrm>
            <a:off x="284400" y="375006"/>
            <a:ext cx="11620800" cy="912347"/>
          </a:xfrm>
        </p:spPr>
        <p:txBody>
          <a:bodyPr>
            <a:noAutofit/>
          </a:bodyPr>
          <a:lstStyle>
            <a:lvl1pPr marL="0" indent="0">
              <a:lnSpc>
                <a:spcPct val="100000"/>
              </a:lnSpc>
              <a:spcAft>
                <a:spcPts val="0"/>
              </a:spcAft>
              <a:buFont typeface="Arial" panose="020B0604020202020204" pitchFamily="34" charset="0"/>
              <a:buNone/>
              <a:defRPr sz="2400" b="1"/>
            </a:lvl1pPr>
            <a:lvl2pPr marL="0" indent="0">
              <a:lnSpc>
                <a:spcPct val="100000"/>
              </a:lnSpc>
              <a:spcBef>
                <a:spcPts val="600"/>
              </a:spcBef>
              <a:spcAft>
                <a:spcPts val="0"/>
              </a:spcAft>
              <a:buFont typeface="Arial" panose="020B0604020202020204" pitchFamily="34" charset="0"/>
              <a:buNone/>
              <a:defRPr sz="1800" b="0"/>
            </a:lvl2pPr>
            <a:lvl3pPr marL="0" indent="0">
              <a:lnSpc>
                <a:spcPct val="100000"/>
              </a:lnSpc>
              <a:spcBef>
                <a:spcPts val="700"/>
              </a:spcBef>
              <a:spcAft>
                <a:spcPts val="0"/>
              </a:spcAft>
              <a:buNone/>
              <a:defRPr sz="1800" b="0"/>
            </a:lvl3pPr>
            <a:lvl4pPr marL="0" indent="0">
              <a:lnSpc>
                <a:spcPct val="100000"/>
              </a:lnSpc>
              <a:spcBef>
                <a:spcPts val="700"/>
              </a:spcBef>
              <a:spcAft>
                <a:spcPts val="0"/>
              </a:spcAft>
              <a:buNone/>
              <a:defRPr sz="1800" b="0"/>
            </a:lvl4pPr>
            <a:lvl5pPr marL="0" indent="0">
              <a:lnSpc>
                <a:spcPct val="100000"/>
              </a:lnSpc>
              <a:spcBef>
                <a:spcPts val="700"/>
              </a:spcBef>
              <a:spcAft>
                <a:spcPts val="0"/>
              </a:spcAft>
              <a:buNone/>
              <a:defRPr sz="1800" b="0"/>
            </a:lvl5pPr>
          </a:lstStyle>
          <a:p>
            <a:pPr lvl="0"/>
            <a:r>
              <a:rPr lang="en-GB"/>
              <a:t>[Title and two content] First level &lt;Heading&gt;</a:t>
            </a:r>
          </a:p>
          <a:p>
            <a:pPr lvl="1"/>
            <a:r>
              <a:rPr lang="en-GB"/>
              <a:t>Second level &lt;Subheading&gt;</a:t>
            </a:r>
          </a:p>
        </p:txBody>
      </p:sp>
      <p:sp>
        <p:nvSpPr>
          <p:cNvPr id="7" name="TextBox 6">
            <a:extLst>
              <a:ext uri="{FF2B5EF4-FFF2-40B4-BE49-F238E27FC236}">
                <a16:creationId xmlns:a16="http://schemas.microsoft.com/office/drawing/2014/main" id="{8B8D8DDC-949F-C1E0-7F93-D6DABF7AFF02}"/>
              </a:ext>
            </a:extLst>
          </p:cNvPr>
          <p:cNvSpPr txBox="1"/>
          <p:nvPr userDrawn="1"/>
        </p:nvSpPr>
        <p:spPr>
          <a:xfrm>
            <a:off x="10665512" y="174235"/>
            <a:ext cx="1343060" cy="369332"/>
          </a:xfrm>
          <a:prstGeom prst="rect">
            <a:avLst/>
          </a:prstGeom>
          <a:noFill/>
        </p:spPr>
        <p:txBody>
          <a:bodyPr wrap="none" rtlCol="0">
            <a:spAutoFit/>
          </a:bodyPr>
          <a:lstStyle/>
          <a:p>
            <a:r>
              <a:rPr lang="en-US" dirty="0">
                <a:solidFill>
                  <a:schemeClr val="tx1"/>
                </a:solidFill>
              </a:rPr>
              <a:t>HCL </a:t>
            </a:r>
            <a:r>
              <a:rPr lang="en-US" b="1" dirty="0">
                <a:solidFill>
                  <a:schemeClr val="tx1"/>
                </a:solidFill>
                <a:latin typeface="HCLTech Roobert" pitchFamily="2" charset="77"/>
                <a:cs typeface="HCLTech Roobert" pitchFamily="2" charset="77"/>
              </a:rPr>
              <a:t>BigFix</a:t>
            </a:r>
          </a:p>
        </p:txBody>
      </p:sp>
    </p:spTree>
    <p:extLst>
      <p:ext uri="{BB962C8B-B14F-4D97-AF65-F5344CB8AC3E}">
        <p14:creationId xmlns:p14="http://schemas.microsoft.com/office/powerpoint/2010/main" val="423909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80" userDrawn="1">
          <p15:clr>
            <a:srgbClr val="FBAE40"/>
          </p15:clr>
        </p15:guide>
        <p15:guide id="2" pos="3812" userDrawn="1">
          <p15:clr>
            <a:srgbClr val="FBAE40"/>
          </p15:clr>
        </p15:guide>
        <p15:guide id="3" pos="180" userDrawn="1">
          <p15:clr>
            <a:srgbClr val="FBAE40"/>
          </p15:clr>
        </p15:guide>
        <p15:guide id="4" pos="1356" userDrawn="1">
          <p15:clr>
            <a:srgbClr val="FBAE40"/>
          </p15:clr>
        </p15:guide>
        <p15:guide id="5" pos="2584" userDrawn="1">
          <p15:clr>
            <a:srgbClr val="FBAE40"/>
          </p15:clr>
        </p15:guide>
        <p15:guide id="6" pos="5094" userDrawn="1">
          <p15:clr>
            <a:srgbClr val="FBAE40"/>
          </p15:clr>
        </p15:guide>
        <p15:guide id="7" pos="6270" userDrawn="1">
          <p15:clr>
            <a:srgbClr val="FBAE40"/>
          </p15:clr>
        </p15:guide>
        <p15:guide id="8" pos="7500" userDrawn="1">
          <p15:clr>
            <a:srgbClr val="FBAE40"/>
          </p15:clr>
        </p15:guide>
        <p15:guide id="9" orient="horz" pos="902" userDrawn="1">
          <p15:clr>
            <a:srgbClr val="FBAE40"/>
          </p15:clr>
        </p15:guide>
        <p15:guide id="10" orient="horz" pos="3992" userDrawn="1">
          <p15:clr>
            <a:srgbClr val="FBAE40"/>
          </p15:clr>
        </p15:guide>
        <p15:guide id="11" pos="1408" userDrawn="1">
          <p15:clr>
            <a:srgbClr val="FBAE40"/>
          </p15:clr>
        </p15:guide>
        <p15:guide id="12" pos="2636" userDrawn="1">
          <p15:clr>
            <a:srgbClr val="FBAE40"/>
          </p15:clr>
        </p15:guide>
        <p15:guide id="13" pos="3866" userDrawn="1">
          <p15:clr>
            <a:srgbClr val="FBAE40"/>
          </p15:clr>
        </p15:guide>
        <p15:guide id="14" pos="5042" userDrawn="1">
          <p15:clr>
            <a:srgbClr val="FBAE40"/>
          </p15:clr>
        </p15:guide>
        <p15:guide id="15" pos="632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nd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F54533-09F5-49C6-C533-5F439F8B8AA1}"/>
              </a:ext>
            </a:extLst>
          </p:cNvPr>
          <p:cNvSpPr>
            <a:spLocks noGrp="1"/>
          </p:cNvSpPr>
          <p:nvPr>
            <p:ph idx="1" hasCustomPrompt="1"/>
          </p:nvPr>
        </p:nvSpPr>
        <p:spPr>
          <a:xfrm>
            <a:off x="284400" y="1433630"/>
            <a:ext cx="5770800" cy="4233600"/>
          </a:xfrm>
        </p:spPr>
        <p:txBody>
          <a:bodyPr/>
          <a:lstStyle/>
          <a:p>
            <a:pPr lvl="0"/>
            <a:r>
              <a:rPr lang="en-GB"/>
              <a:t>First level &lt;Text&gt;</a:t>
            </a:r>
          </a:p>
          <a:p>
            <a:pPr lvl="1"/>
            <a:r>
              <a:rPr lang="en-GB"/>
              <a:t>Second level &lt;Subheading&gt;</a:t>
            </a:r>
          </a:p>
          <a:p>
            <a:pPr lvl="2"/>
            <a:r>
              <a:rPr lang="en-GB"/>
              <a:t>Third level &lt;Bullet Level 1&gt;</a:t>
            </a:r>
          </a:p>
          <a:p>
            <a:pPr lvl="3"/>
            <a:r>
              <a:rPr lang="en-GB"/>
              <a:t>Fourth level &lt;Bullet Level 2&gt;</a:t>
            </a:r>
          </a:p>
          <a:p>
            <a:pPr lvl="4"/>
            <a:r>
              <a:rPr lang="en-GB"/>
              <a:t>Fifth level &lt;Bullet Level 3&gt;</a:t>
            </a:r>
          </a:p>
        </p:txBody>
      </p:sp>
      <p:sp>
        <p:nvSpPr>
          <p:cNvPr id="4" name="Date Placeholder 3">
            <a:extLst>
              <a:ext uri="{FF2B5EF4-FFF2-40B4-BE49-F238E27FC236}">
                <a16:creationId xmlns:a16="http://schemas.microsoft.com/office/drawing/2014/main" id="{9C63818F-9F52-91C6-8F68-55716FFE40EF}"/>
              </a:ext>
            </a:extLst>
          </p:cNvPr>
          <p:cNvSpPr>
            <a:spLocks noGrp="1"/>
          </p:cNvSpPr>
          <p:nvPr>
            <p:ph type="dt" sz="half" idx="10"/>
          </p:nvPr>
        </p:nvSpPr>
        <p:spPr/>
        <p:txBody>
          <a:bodyPr/>
          <a:lstStyle/>
          <a:p>
            <a:fld id="{471EBBD5-4A72-2144-9AB5-565557ED6B9C}" type="datetime1">
              <a:rPr lang="en-GB" smtClean="0"/>
              <a:t>02/10/2023</a:t>
            </a:fld>
            <a:endParaRPr lang="en-GB"/>
          </a:p>
        </p:txBody>
      </p:sp>
      <p:sp>
        <p:nvSpPr>
          <p:cNvPr id="5" name="Footer Placeholder 4">
            <a:extLst>
              <a:ext uri="{FF2B5EF4-FFF2-40B4-BE49-F238E27FC236}">
                <a16:creationId xmlns:a16="http://schemas.microsoft.com/office/drawing/2014/main" id="{84C64144-CC99-AFFD-1BF3-2EE31154F94A}"/>
              </a:ext>
            </a:extLst>
          </p:cNvPr>
          <p:cNvSpPr>
            <a:spLocks noGrp="1"/>
          </p:cNvSpPr>
          <p:nvPr>
            <p:ph type="ftr" sz="quarter" idx="11"/>
          </p:nvPr>
        </p:nvSpPr>
        <p:spPr/>
        <p:txBody>
          <a:bodyPr/>
          <a:lstStyle/>
          <a:p>
            <a:r>
              <a:rPr lang="en-GB"/>
              <a:t>&lt;Footer&gt;</a:t>
            </a:r>
          </a:p>
        </p:txBody>
      </p:sp>
      <p:sp>
        <p:nvSpPr>
          <p:cNvPr id="6" name="Slide Number Placeholder 5">
            <a:extLst>
              <a:ext uri="{FF2B5EF4-FFF2-40B4-BE49-F238E27FC236}">
                <a16:creationId xmlns:a16="http://schemas.microsoft.com/office/drawing/2014/main" id="{7FBF2584-AA68-A31C-CED9-904B7A19A001}"/>
              </a:ext>
            </a:extLst>
          </p:cNvPr>
          <p:cNvSpPr>
            <a:spLocks noGrp="1"/>
          </p:cNvSpPr>
          <p:nvPr>
            <p:ph type="sldNum" sz="quarter" idx="12"/>
          </p:nvPr>
        </p:nvSpPr>
        <p:spPr/>
        <p:txBody>
          <a:bodyPr/>
          <a:lstStyle/>
          <a:p>
            <a:fld id="{4333ABBE-C0A7-8F4A-8D9F-FF9523F4ED4A}" type="slidenum">
              <a:rPr lang="en-GB" smtClean="0"/>
              <a:t>‹#›</a:t>
            </a:fld>
            <a:endParaRPr lang="en-GB"/>
          </a:p>
        </p:txBody>
      </p:sp>
      <p:sp>
        <p:nvSpPr>
          <p:cNvPr id="17" name="Text Placeholder 11">
            <a:extLst>
              <a:ext uri="{FF2B5EF4-FFF2-40B4-BE49-F238E27FC236}">
                <a16:creationId xmlns:a16="http://schemas.microsoft.com/office/drawing/2014/main" id="{802BB9C5-869F-AF0D-931C-83419BB9FC14}"/>
              </a:ext>
            </a:extLst>
          </p:cNvPr>
          <p:cNvSpPr>
            <a:spLocks noGrp="1"/>
          </p:cNvSpPr>
          <p:nvPr>
            <p:ph type="body" sz="quarter" idx="13" hasCustomPrompt="1"/>
          </p:nvPr>
        </p:nvSpPr>
        <p:spPr>
          <a:xfrm>
            <a:off x="10851278" y="6699600"/>
            <a:ext cx="942975" cy="158400"/>
          </a:xfrm>
          <a:prstGeom prst="roundRect">
            <a:avLst>
              <a:gd name="adj" fmla="val 9317"/>
            </a:avLst>
          </a:prstGeom>
          <a:gradFill>
            <a:gsLst>
              <a:gs pos="0">
                <a:schemeClr val="bg1">
                  <a:alpha val="0"/>
                </a:schemeClr>
              </a:gs>
              <a:gs pos="100000">
                <a:srgbClr val="8AE5E7"/>
              </a:gs>
            </a:gsLst>
            <a:lin ang="0" scaled="0"/>
          </a:gradFill>
        </p:spPr>
        <p:txBody>
          <a:bodyPr>
            <a:normAutofit/>
          </a:bodyPr>
          <a:lstStyle>
            <a:lvl1pPr algn="r">
              <a:defRPr sz="100"/>
            </a:lvl1pPr>
          </a:lstStyle>
          <a:p>
            <a:pPr lvl="0"/>
            <a:r>
              <a:rPr lang="en-GB"/>
              <a:t>.</a:t>
            </a:r>
          </a:p>
        </p:txBody>
      </p:sp>
      <p:sp>
        <p:nvSpPr>
          <p:cNvPr id="20" name="Text Placeholder 11">
            <a:extLst>
              <a:ext uri="{FF2B5EF4-FFF2-40B4-BE49-F238E27FC236}">
                <a16:creationId xmlns:a16="http://schemas.microsoft.com/office/drawing/2014/main" id="{1670ABD0-07AE-05CC-F97C-66DE6519AA38}"/>
              </a:ext>
            </a:extLst>
          </p:cNvPr>
          <p:cNvSpPr>
            <a:spLocks noGrp="1"/>
          </p:cNvSpPr>
          <p:nvPr>
            <p:ph type="body" sz="quarter" idx="15" hasCustomPrompt="1"/>
          </p:nvPr>
        </p:nvSpPr>
        <p:spPr>
          <a:xfrm rot="5400000">
            <a:off x="11641199" y="5909757"/>
            <a:ext cx="943200" cy="158400"/>
          </a:xfrm>
          <a:prstGeom prst="roundRect">
            <a:avLst>
              <a:gd name="adj" fmla="val 9317"/>
            </a:avLst>
          </a:prstGeom>
          <a:gradFill>
            <a:gsLst>
              <a:gs pos="0">
                <a:schemeClr val="bg1">
                  <a:alpha val="0"/>
                </a:schemeClr>
              </a:gs>
              <a:gs pos="100000">
                <a:srgbClr val="8AE5E7"/>
              </a:gs>
            </a:gsLst>
            <a:lin ang="0" scaled="0"/>
          </a:gradFill>
        </p:spPr>
        <p:txBody>
          <a:bodyPr>
            <a:normAutofit/>
          </a:bodyPr>
          <a:lstStyle>
            <a:lvl1pPr algn="r">
              <a:defRPr sz="100"/>
            </a:lvl1pPr>
          </a:lstStyle>
          <a:p>
            <a:pPr lvl="0"/>
            <a:r>
              <a:rPr lang="en-GB"/>
              <a:t>.</a:t>
            </a:r>
          </a:p>
        </p:txBody>
      </p:sp>
      <p:sp>
        <p:nvSpPr>
          <p:cNvPr id="15" name="Picture Placeholder 14">
            <a:extLst>
              <a:ext uri="{FF2B5EF4-FFF2-40B4-BE49-F238E27FC236}">
                <a16:creationId xmlns:a16="http://schemas.microsoft.com/office/drawing/2014/main" id="{C8928338-500C-F599-93AA-4F247907572C}"/>
              </a:ext>
            </a:extLst>
          </p:cNvPr>
          <p:cNvSpPr>
            <a:spLocks noGrp="1"/>
          </p:cNvSpPr>
          <p:nvPr>
            <p:ph type="pic" sz="quarter" idx="16" hasCustomPrompt="1"/>
          </p:nvPr>
        </p:nvSpPr>
        <p:spPr>
          <a:xfrm>
            <a:off x="7070725" y="0"/>
            <a:ext cx="5121275" cy="6858000"/>
          </a:xfrm>
          <a:custGeom>
            <a:avLst/>
            <a:gdLst>
              <a:gd name="connsiteX0" fmla="*/ 4977795 w 5121275"/>
              <a:gd name="connsiteY0" fmla="*/ 6476080 h 6858000"/>
              <a:gd name="connsiteX1" fmla="*/ 4958883 w 5121275"/>
              <a:gd name="connsiteY1" fmla="*/ 6493424 h 6858000"/>
              <a:gd name="connsiteX2" fmla="*/ 4756556 w 5121275"/>
              <a:gd name="connsiteY2" fmla="*/ 6695609 h 6858000"/>
              <a:gd name="connsiteX3" fmla="*/ 4739402 w 5121275"/>
              <a:gd name="connsiteY3" fmla="*/ 6714568 h 6858000"/>
              <a:gd name="connsiteX4" fmla="*/ 4739402 w 5121275"/>
              <a:gd name="connsiteY4" fmla="*/ 6838967 h 6858000"/>
              <a:gd name="connsiteX5" fmla="*/ 4759264 w 5121275"/>
              <a:gd name="connsiteY5" fmla="*/ 6857974 h 6858000"/>
              <a:gd name="connsiteX6" fmla="*/ 5121249 w 5121275"/>
              <a:gd name="connsiteY6" fmla="*/ 6495942 h 6858000"/>
              <a:gd name="connsiteX7" fmla="*/ 5102242 w 5121275"/>
              <a:gd name="connsiteY7" fmla="*/ 6476080 h 6858000"/>
              <a:gd name="connsiteX8" fmla="*/ 53466 w 5121275"/>
              <a:gd name="connsiteY8" fmla="*/ 0 h 6858000"/>
              <a:gd name="connsiteX9" fmla="*/ 3401805 w 5121275"/>
              <a:gd name="connsiteY9" fmla="*/ 0 h 6858000"/>
              <a:gd name="connsiteX10" fmla="*/ 5067809 w 5121275"/>
              <a:gd name="connsiteY10" fmla="*/ 0 h 6858000"/>
              <a:gd name="connsiteX11" fmla="*/ 5121275 w 5121275"/>
              <a:gd name="connsiteY11" fmla="*/ 0 h 6858000"/>
              <a:gd name="connsiteX12" fmla="*/ 5121275 w 5121275"/>
              <a:gd name="connsiteY12" fmla="*/ 53466 h 6858000"/>
              <a:gd name="connsiteX13" fmla="*/ 5121275 w 5121275"/>
              <a:gd name="connsiteY13" fmla="*/ 6804534 h 6858000"/>
              <a:gd name="connsiteX14" fmla="*/ 5121275 w 5121275"/>
              <a:gd name="connsiteY14" fmla="*/ 6858000 h 6858000"/>
              <a:gd name="connsiteX15" fmla="*/ 5067809 w 5121275"/>
              <a:gd name="connsiteY15" fmla="*/ 6858000 h 6858000"/>
              <a:gd name="connsiteX16" fmla="*/ 3401805 w 5121275"/>
              <a:gd name="connsiteY16" fmla="*/ 6858000 h 6858000"/>
              <a:gd name="connsiteX17" fmla="*/ 53466 w 5121275"/>
              <a:gd name="connsiteY17" fmla="*/ 6858000 h 6858000"/>
              <a:gd name="connsiteX18" fmla="*/ 0 w 5121275"/>
              <a:gd name="connsiteY18" fmla="*/ 6804534 h 6858000"/>
              <a:gd name="connsiteX19" fmla="*/ 0 w 5121275"/>
              <a:gd name="connsiteY19" fmla="*/ 53466 h 6858000"/>
              <a:gd name="connsiteX20" fmla="*/ 53466 w 5121275"/>
              <a:gd name="connsiteY2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21275" h="6858000">
                <a:moveTo>
                  <a:pt x="4977795" y="6476080"/>
                </a:moveTo>
                <a:cubicBezTo>
                  <a:pt x="4967959" y="6476080"/>
                  <a:pt x="4959691" y="6483588"/>
                  <a:pt x="4958883" y="6493424"/>
                </a:cubicBezTo>
                <a:cubicBezTo>
                  <a:pt x="4950140" y="6600955"/>
                  <a:pt x="4864087" y="6686960"/>
                  <a:pt x="4756556" y="6695609"/>
                </a:cubicBezTo>
                <a:cubicBezTo>
                  <a:pt x="4746815" y="6696416"/>
                  <a:pt x="4739402" y="6704779"/>
                  <a:pt x="4739402" y="6714568"/>
                </a:cubicBezTo>
                <a:lnTo>
                  <a:pt x="4739402" y="6838967"/>
                </a:lnTo>
                <a:cubicBezTo>
                  <a:pt x="4739402" y="6849801"/>
                  <a:pt x="4748430" y="6858544"/>
                  <a:pt x="4759264" y="6857974"/>
                </a:cubicBezTo>
                <a:cubicBezTo>
                  <a:pt x="4954321" y="6847948"/>
                  <a:pt x="5111270" y="6690999"/>
                  <a:pt x="5121249" y="6495942"/>
                </a:cubicBezTo>
                <a:cubicBezTo>
                  <a:pt x="5121819" y="6485156"/>
                  <a:pt x="5113076" y="6476080"/>
                  <a:pt x="5102242" y="6476080"/>
                </a:cubicBezTo>
                <a:close/>
                <a:moveTo>
                  <a:pt x="53466" y="0"/>
                </a:moveTo>
                <a:lnTo>
                  <a:pt x="3401805" y="0"/>
                </a:lnTo>
                <a:lnTo>
                  <a:pt x="5067809" y="0"/>
                </a:lnTo>
                <a:lnTo>
                  <a:pt x="5121275" y="0"/>
                </a:lnTo>
                <a:lnTo>
                  <a:pt x="5121275" y="53466"/>
                </a:lnTo>
                <a:lnTo>
                  <a:pt x="5121275" y="6804534"/>
                </a:lnTo>
                <a:lnTo>
                  <a:pt x="5121275" y="6858000"/>
                </a:lnTo>
                <a:lnTo>
                  <a:pt x="5067809" y="6858000"/>
                </a:lnTo>
                <a:lnTo>
                  <a:pt x="3401805" y="6858000"/>
                </a:lnTo>
                <a:lnTo>
                  <a:pt x="53466" y="6858000"/>
                </a:lnTo>
                <a:cubicBezTo>
                  <a:pt x="23938" y="6858000"/>
                  <a:pt x="0" y="6834062"/>
                  <a:pt x="0" y="6804534"/>
                </a:cubicBezTo>
                <a:lnTo>
                  <a:pt x="0" y="53466"/>
                </a:lnTo>
                <a:cubicBezTo>
                  <a:pt x="0" y="23938"/>
                  <a:pt x="23938" y="0"/>
                  <a:pt x="53466" y="0"/>
                </a:cubicBezTo>
                <a:close/>
              </a:path>
            </a:pathLst>
          </a:custGeom>
          <a:noFill/>
        </p:spPr>
        <p:txBody>
          <a:bodyPr wrap="square" lIns="1080000" rIns="1080000" bIns="540000" anchor="ctr" anchorCtr="1">
            <a:noAutofit/>
          </a:bodyPr>
          <a:lstStyle>
            <a:lvl1pPr algn="ctr">
              <a:spcAft>
                <a:spcPts val="0"/>
              </a:spcAft>
              <a:defRPr sz="1200"/>
            </a:lvl1pPr>
          </a:lstStyle>
          <a:p>
            <a:r>
              <a:rPr lang="en-GB"/>
              <a:t>Click on the icon to add an image. To adjust the position within the placeholder click on the image with the &lt;Crop&gt; tool. This will enable the image to be moved within the boundaries of the placeholder.</a:t>
            </a:r>
            <a:br>
              <a:rPr lang="en-GB"/>
            </a:br>
            <a:br>
              <a:rPr lang="en-GB"/>
            </a:br>
            <a:br>
              <a:rPr lang="en-GB"/>
            </a:br>
            <a:r>
              <a:rPr lang="en-GB"/>
              <a:t>Send the image to the back if the page number and graphic is not visible.</a:t>
            </a:r>
          </a:p>
        </p:txBody>
      </p:sp>
      <p:sp>
        <p:nvSpPr>
          <p:cNvPr id="16" name="Freeform 15">
            <a:extLst>
              <a:ext uri="{FF2B5EF4-FFF2-40B4-BE49-F238E27FC236}">
                <a16:creationId xmlns:a16="http://schemas.microsoft.com/office/drawing/2014/main" id="{008736C0-90DA-2FF4-A0F1-964FBCC272E1}"/>
              </a:ext>
            </a:extLst>
          </p:cNvPr>
          <p:cNvSpPr/>
          <p:nvPr userDrawn="1"/>
        </p:nvSpPr>
        <p:spPr>
          <a:xfrm>
            <a:off x="11810127" y="6476080"/>
            <a:ext cx="381873" cy="381920"/>
          </a:xfrm>
          <a:custGeom>
            <a:avLst/>
            <a:gdLst>
              <a:gd name="connsiteX0" fmla="*/ 0 w 381873"/>
              <a:gd name="connsiteY0" fmla="*/ 238488 h 381920"/>
              <a:gd name="connsiteX1" fmla="*/ 0 w 381873"/>
              <a:gd name="connsiteY1" fmla="*/ 362887 h 381920"/>
              <a:gd name="connsiteX2" fmla="*/ 19862 w 381873"/>
              <a:gd name="connsiteY2" fmla="*/ 381894 h 381920"/>
              <a:gd name="connsiteX3" fmla="*/ 381847 w 381873"/>
              <a:gd name="connsiteY3" fmla="*/ 19862 h 381920"/>
              <a:gd name="connsiteX4" fmla="*/ 362840 w 381873"/>
              <a:gd name="connsiteY4" fmla="*/ 0 h 381920"/>
              <a:gd name="connsiteX5" fmla="*/ 238393 w 381873"/>
              <a:gd name="connsiteY5" fmla="*/ 0 h 381920"/>
              <a:gd name="connsiteX6" fmla="*/ 219481 w 381873"/>
              <a:gd name="connsiteY6" fmla="*/ 17344 h 381920"/>
              <a:gd name="connsiteX7" fmla="*/ 17154 w 381873"/>
              <a:gd name="connsiteY7" fmla="*/ 219529 h 381920"/>
              <a:gd name="connsiteX8" fmla="*/ 0 w 381873"/>
              <a:gd name="connsiteY8" fmla="*/ 238488 h 38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73" h="381920">
                <a:moveTo>
                  <a:pt x="0" y="238488"/>
                </a:moveTo>
                <a:lnTo>
                  <a:pt x="0" y="362887"/>
                </a:lnTo>
                <a:cubicBezTo>
                  <a:pt x="0" y="373721"/>
                  <a:pt x="9028" y="382464"/>
                  <a:pt x="19862" y="381894"/>
                </a:cubicBezTo>
                <a:cubicBezTo>
                  <a:pt x="214919" y="371868"/>
                  <a:pt x="371868" y="214919"/>
                  <a:pt x="381847" y="19862"/>
                </a:cubicBezTo>
                <a:cubicBezTo>
                  <a:pt x="382417" y="9076"/>
                  <a:pt x="373674" y="0"/>
                  <a:pt x="362840" y="0"/>
                </a:cubicBezTo>
                <a:lnTo>
                  <a:pt x="238393" y="0"/>
                </a:lnTo>
                <a:cubicBezTo>
                  <a:pt x="228557" y="0"/>
                  <a:pt x="220289" y="7508"/>
                  <a:pt x="219481" y="17344"/>
                </a:cubicBezTo>
                <a:cubicBezTo>
                  <a:pt x="210738" y="124875"/>
                  <a:pt x="124685" y="210880"/>
                  <a:pt x="17154" y="219529"/>
                </a:cubicBezTo>
                <a:cubicBezTo>
                  <a:pt x="7413" y="220336"/>
                  <a:pt x="0" y="228699"/>
                  <a:pt x="0" y="238488"/>
                </a:cubicBezTo>
                <a:close/>
              </a:path>
            </a:pathLst>
          </a:custGeom>
          <a:solidFill>
            <a:srgbClr val="77D6DD"/>
          </a:solidFill>
          <a:ln w="4730" cap="flat">
            <a:noFill/>
            <a:prstDash val="solid"/>
            <a:miter/>
          </a:ln>
        </p:spPr>
        <p:txBody>
          <a:bodyPr rtlCol="0" anchor="ctr"/>
          <a:lstStyle/>
          <a:p>
            <a:endParaRPr lang="en-GB"/>
          </a:p>
        </p:txBody>
      </p:sp>
      <p:pic>
        <p:nvPicPr>
          <p:cNvPr id="18" name="Graphic 17">
            <a:extLst>
              <a:ext uri="{FF2B5EF4-FFF2-40B4-BE49-F238E27FC236}">
                <a16:creationId xmlns:a16="http://schemas.microsoft.com/office/drawing/2014/main" id="{B3B3C4E2-5084-6BE4-7DCC-EAA948A169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5750" y="6572250"/>
            <a:ext cx="898525" cy="111519"/>
          </a:xfrm>
          <a:prstGeom prst="rect">
            <a:avLst/>
          </a:prstGeom>
        </p:spPr>
      </p:pic>
      <p:sp>
        <p:nvSpPr>
          <p:cNvPr id="19" name="Text Placeholder 14">
            <a:extLst>
              <a:ext uri="{FF2B5EF4-FFF2-40B4-BE49-F238E27FC236}">
                <a16:creationId xmlns:a16="http://schemas.microsoft.com/office/drawing/2014/main" id="{DCC80D07-F13D-C9F8-C8A3-A205BD27C3FA}"/>
              </a:ext>
            </a:extLst>
          </p:cNvPr>
          <p:cNvSpPr>
            <a:spLocks noGrp="1"/>
          </p:cNvSpPr>
          <p:nvPr>
            <p:ph type="body" sz="quarter" idx="17" hasCustomPrompt="1"/>
          </p:nvPr>
        </p:nvSpPr>
        <p:spPr>
          <a:xfrm>
            <a:off x="284400" y="6006893"/>
            <a:ext cx="5770800" cy="376239"/>
          </a:xfrm>
        </p:spPr>
        <p:txBody>
          <a:bodyPr tIns="144000" anchor="b" anchorCtr="0">
            <a:noAutofit/>
          </a:bodyPr>
          <a:lstStyle>
            <a:lvl1pPr marL="0" indent="0">
              <a:spcAft>
                <a:spcPts val="0"/>
              </a:spcAft>
              <a:buFont typeface="Arial" panose="020B0604020202020204" pitchFamily="34" charset="0"/>
              <a:buNone/>
              <a:defRPr sz="1200"/>
            </a:lvl1pPr>
            <a:lvl2pPr marL="0" indent="0">
              <a:spcBef>
                <a:spcPts val="0"/>
              </a:spcBef>
              <a:spcAft>
                <a:spcPts val="0"/>
              </a:spcAft>
              <a:buFont typeface="Arial" panose="020B0604020202020204" pitchFamily="34" charset="0"/>
              <a:buNone/>
              <a:defRPr b="0"/>
            </a:lvl2pPr>
            <a:lvl3pPr marL="0" indent="0">
              <a:spcAft>
                <a:spcPts val="0"/>
              </a:spcAft>
              <a:buNone/>
              <a:defRPr/>
            </a:lvl3pPr>
            <a:lvl4pPr marL="0" indent="0">
              <a:spcAft>
                <a:spcPts val="0"/>
              </a:spcAft>
              <a:buNone/>
              <a:defRPr/>
            </a:lvl4pPr>
            <a:lvl5pPr marL="0" indent="0">
              <a:spcAft>
                <a:spcPts val="0"/>
              </a:spcAft>
              <a:buNone/>
              <a:defRPr/>
            </a:lvl5pPr>
          </a:lstStyle>
          <a:p>
            <a:pPr lvl="0"/>
            <a:r>
              <a:rPr lang="en-GB"/>
              <a:t>&lt;Source/Footnote&gt;</a:t>
            </a:r>
          </a:p>
        </p:txBody>
      </p:sp>
      <p:sp>
        <p:nvSpPr>
          <p:cNvPr id="21" name="Text Placeholder 14">
            <a:extLst>
              <a:ext uri="{FF2B5EF4-FFF2-40B4-BE49-F238E27FC236}">
                <a16:creationId xmlns:a16="http://schemas.microsoft.com/office/drawing/2014/main" id="{663BBA4E-9852-6C14-F53C-033CD7277AEC}"/>
              </a:ext>
            </a:extLst>
          </p:cNvPr>
          <p:cNvSpPr>
            <a:spLocks noGrp="1"/>
          </p:cNvSpPr>
          <p:nvPr>
            <p:ph type="body" sz="quarter" idx="18" hasCustomPrompt="1"/>
          </p:nvPr>
        </p:nvSpPr>
        <p:spPr>
          <a:xfrm>
            <a:off x="284400" y="375006"/>
            <a:ext cx="5770800" cy="912347"/>
          </a:xfrm>
        </p:spPr>
        <p:txBody>
          <a:bodyPr>
            <a:noAutofit/>
          </a:bodyPr>
          <a:lstStyle>
            <a:lvl1pPr marL="0" indent="0">
              <a:lnSpc>
                <a:spcPct val="100000"/>
              </a:lnSpc>
              <a:spcAft>
                <a:spcPts val="0"/>
              </a:spcAft>
              <a:buFont typeface="Arial" panose="020B0604020202020204" pitchFamily="34" charset="0"/>
              <a:buNone/>
              <a:defRPr sz="2400" b="1"/>
            </a:lvl1pPr>
            <a:lvl2pPr marL="0" indent="0">
              <a:lnSpc>
                <a:spcPct val="100000"/>
              </a:lnSpc>
              <a:spcBef>
                <a:spcPts val="600"/>
              </a:spcBef>
              <a:spcAft>
                <a:spcPts val="0"/>
              </a:spcAft>
              <a:buFont typeface="Arial" panose="020B0604020202020204" pitchFamily="34" charset="0"/>
              <a:buNone/>
              <a:defRPr sz="1800" b="0"/>
            </a:lvl2pPr>
            <a:lvl3pPr marL="0" indent="0">
              <a:lnSpc>
                <a:spcPct val="100000"/>
              </a:lnSpc>
              <a:spcBef>
                <a:spcPts val="700"/>
              </a:spcBef>
              <a:spcAft>
                <a:spcPts val="0"/>
              </a:spcAft>
              <a:buNone/>
              <a:defRPr sz="1800" b="0"/>
            </a:lvl3pPr>
            <a:lvl4pPr marL="0" indent="0">
              <a:lnSpc>
                <a:spcPct val="100000"/>
              </a:lnSpc>
              <a:spcBef>
                <a:spcPts val="700"/>
              </a:spcBef>
              <a:spcAft>
                <a:spcPts val="0"/>
              </a:spcAft>
              <a:buNone/>
              <a:defRPr sz="1800" b="0"/>
            </a:lvl4pPr>
            <a:lvl5pPr marL="0" indent="0">
              <a:lnSpc>
                <a:spcPct val="100000"/>
              </a:lnSpc>
              <a:spcBef>
                <a:spcPts val="700"/>
              </a:spcBef>
              <a:spcAft>
                <a:spcPts val="0"/>
              </a:spcAft>
              <a:buNone/>
              <a:defRPr sz="1800" b="0"/>
            </a:lvl5pPr>
          </a:lstStyle>
          <a:p>
            <a:pPr lvl="0"/>
            <a:r>
              <a:rPr lang="en-GB"/>
              <a:t>[Text and image] First level &lt;Heading&gt;</a:t>
            </a:r>
          </a:p>
          <a:p>
            <a:pPr lvl="1"/>
            <a:r>
              <a:rPr lang="en-GB"/>
              <a:t>Second level &lt;Subheading&gt;</a:t>
            </a:r>
          </a:p>
        </p:txBody>
      </p:sp>
      <p:sp>
        <p:nvSpPr>
          <p:cNvPr id="2" name="TextBox 1">
            <a:extLst>
              <a:ext uri="{FF2B5EF4-FFF2-40B4-BE49-F238E27FC236}">
                <a16:creationId xmlns:a16="http://schemas.microsoft.com/office/drawing/2014/main" id="{DCDB8825-5753-BDDB-F03B-0EA6EBCFBF77}"/>
              </a:ext>
            </a:extLst>
          </p:cNvPr>
          <p:cNvSpPr txBox="1"/>
          <p:nvPr userDrawn="1"/>
        </p:nvSpPr>
        <p:spPr>
          <a:xfrm>
            <a:off x="10665512" y="174235"/>
            <a:ext cx="1343060" cy="369332"/>
          </a:xfrm>
          <a:prstGeom prst="rect">
            <a:avLst/>
          </a:prstGeom>
          <a:noFill/>
        </p:spPr>
        <p:txBody>
          <a:bodyPr wrap="none" rtlCol="0">
            <a:spAutoFit/>
          </a:bodyPr>
          <a:lstStyle/>
          <a:p>
            <a:r>
              <a:rPr lang="en-US">
                <a:solidFill>
                  <a:schemeClr val="tx1"/>
                </a:solidFill>
              </a:rPr>
              <a:t>HCL </a:t>
            </a:r>
            <a:r>
              <a:rPr lang="en-US" b="1">
                <a:solidFill>
                  <a:schemeClr val="tx1"/>
                </a:solidFill>
                <a:latin typeface="HCLTech Roobert" pitchFamily="2" charset="77"/>
                <a:cs typeface="HCLTech Roobert" pitchFamily="2" charset="77"/>
              </a:rPr>
              <a:t>BigFix</a:t>
            </a:r>
          </a:p>
        </p:txBody>
      </p:sp>
    </p:spTree>
    <p:extLst>
      <p:ext uri="{BB962C8B-B14F-4D97-AF65-F5344CB8AC3E}">
        <p14:creationId xmlns:p14="http://schemas.microsoft.com/office/powerpoint/2010/main" val="387600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80" userDrawn="1">
          <p15:clr>
            <a:srgbClr val="FBAE40"/>
          </p15:clr>
        </p15:guide>
        <p15:guide id="2" pos="3812" userDrawn="1">
          <p15:clr>
            <a:srgbClr val="FBAE40"/>
          </p15:clr>
        </p15:guide>
        <p15:guide id="3" pos="180" userDrawn="1">
          <p15:clr>
            <a:srgbClr val="FBAE40"/>
          </p15:clr>
        </p15:guide>
        <p15:guide id="4" pos="1356" userDrawn="1">
          <p15:clr>
            <a:srgbClr val="FBAE40"/>
          </p15:clr>
        </p15:guide>
        <p15:guide id="5" pos="2584" userDrawn="1">
          <p15:clr>
            <a:srgbClr val="FBAE40"/>
          </p15:clr>
        </p15:guide>
        <p15:guide id="6" pos="5094" userDrawn="1">
          <p15:clr>
            <a:srgbClr val="FBAE40"/>
          </p15:clr>
        </p15:guide>
        <p15:guide id="7" pos="6270" userDrawn="1">
          <p15:clr>
            <a:srgbClr val="FBAE40"/>
          </p15:clr>
        </p15:guide>
        <p15:guide id="8" pos="7500" userDrawn="1">
          <p15:clr>
            <a:srgbClr val="FBAE40"/>
          </p15:clr>
        </p15:guide>
        <p15:guide id="9" orient="horz" pos="902" userDrawn="1">
          <p15:clr>
            <a:srgbClr val="FBAE40"/>
          </p15:clr>
        </p15:guide>
        <p15:guide id="10" orient="horz" pos="3992" userDrawn="1">
          <p15:clr>
            <a:srgbClr val="FBAE40"/>
          </p15:clr>
        </p15:guide>
        <p15:guide id="11" pos="1408" userDrawn="1">
          <p15:clr>
            <a:srgbClr val="FBAE40"/>
          </p15:clr>
        </p15:guide>
        <p15:guide id="12" pos="2636" userDrawn="1">
          <p15:clr>
            <a:srgbClr val="FBAE40"/>
          </p15:clr>
        </p15:guide>
        <p15:guide id="13" pos="3866" userDrawn="1">
          <p15:clr>
            <a:srgbClr val="FBAE40"/>
          </p15:clr>
        </p15:guide>
        <p15:guide id="14" pos="5042" userDrawn="1">
          <p15:clr>
            <a:srgbClr val="FBAE40"/>
          </p15:clr>
        </p15:guide>
        <p15:guide id="15" pos="632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stats an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C63818F-9F52-91C6-8F68-55716FFE40EF}"/>
              </a:ext>
            </a:extLst>
          </p:cNvPr>
          <p:cNvSpPr>
            <a:spLocks noGrp="1"/>
          </p:cNvSpPr>
          <p:nvPr>
            <p:ph type="dt" sz="half" idx="10"/>
          </p:nvPr>
        </p:nvSpPr>
        <p:spPr/>
        <p:txBody>
          <a:bodyPr/>
          <a:lstStyle/>
          <a:p>
            <a:fld id="{81323DE9-57AA-F442-8072-D01B734FB9F8}" type="datetime1">
              <a:rPr lang="en-GB" smtClean="0"/>
              <a:t>02/10/2023</a:t>
            </a:fld>
            <a:endParaRPr lang="en-GB"/>
          </a:p>
        </p:txBody>
      </p:sp>
      <p:sp>
        <p:nvSpPr>
          <p:cNvPr id="5" name="Footer Placeholder 4">
            <a:extLst>
              <a:ext uri="{FF2B5EF4-FFF2-40B4-BE49-F238E27FC236}">
                <a16:creationId xmlns:a16="http://schemas.microsoft.com/office/drawing/2014/main" id="{84C64144-CC99-AFFD-1BF3-2EE31154F94A}"/>
              </a:ext>
            </a:extLst>
          </p:cNvPr>
          <p:cNvSpPr>
            <a:spLocks noGrp="1"/>
          </p:cNvSpPr>
          <p:nvPr>
            <p:ph type="ftr" sz="quarter" idx="11"/>
          </p:nvPr>
        </p:nvSpPr>
        <p:spPr/>
        <p:txBody>
          <a:bodyPr/>
          <a:lstStyle/>
          <a:p>
            <a:r>
              <a:rPr lang="en-GB"/>
              <a:t>&lt;Footer&gt;</a:t>
            </a:r>
          </a:p>
        </p:txBody>
      </p:sp>
      <p:sp>
        <p:nvSpPr>
          <p:cNvPr id="6" name="Slide Number Placeholder 5">
            <a:extLst>
              <a:ext uri="{FF2B5EF4-FFF2-40B4-BE49-F238E27FC236}">
                <a16:creationId xmlns:a16="http://schemas.microsoft.com/office/drawing/2014/main" id="{7FBF2584-AA68-A31C-CED9-904B7A19A001}"/>
              </a:ext>
            </a:extLst>
          </p:cNvPr>
          <p:cNvSpPr>
            <a:spLocks noGrp="1"/>
          </p:cNvSpPr>
          <p:nvPr>
            <p:ph type="sldNum" sz="quarter" idx="12"/>
          </p:nvPr>
        </p:nvSpPr>
        <p:spPr>
          <a:xfrm>
            <a:off x="11522074" y="6460331"/>
            <a:ext cx="384175" cy="162719"/>
          </a:xfrm>
        </p:spPr>
        <p:txBody>
          <a:bodyPr/>
          <a:lstStyle/>
          <a:p>
            <a:fld id="{4333ABBE-C0A7-8F4A-8D9F-FF9523F4ED4A}" type="slidenum">
              <a:rPr lang="en-GB" smtClean="0"/>
              <a:t>‹#›</a:t>
            </a:fld>
            <a:endParaRPr lang="en-GB"/>
          </a:p>
        </p:txBody>
      </p:sp>
      <p:sp>
        <p:nvSpPr>
          <p:cNvPr id="9" name="Text Placeholder 14">
            <a:extLst>
              <a:ext uri="{FF2B5EF4-FFF2-40B4-BE49-F238E27FC236}">
                <a16:creationId xmlns:a16="http://schemas.microsoft.com/office/drawing/2014/main" id="{C432C044-CD2D-D9FE-9046-B601EEE60D3B}"/>
              </a:ext>
            </a:extLst>
          </p:cNvPr>
          <p:cNvSpPr>
            <a:spLocks noGrp="1"/>
          </p:cNvSpPr>
          <p:nvPr>
            <p:ph type="body" sz="quarter" idx="13" hasCustomPrompt="1"/>
          </p:nvPr>
        </p:nvSpPr>
        <p:spPr>
          <a:xfrm>
            <a:off x="282576" y="4806063"/>
            <a:ext cx="942974" cy="1531238"/>
          </a:xfrm>
        </p:spPr>
        <p:txBody>
          <a:bodyPr>
            <a:normAutofit/>
          </a:bodyPr>
          <a:lstStyle>
            <a:lvl1pPr marL="0" indent="0">
              <a:lnSpc>
                <a:spcPct val="85000"/>
              </a:lnSpc>
              <a:spcAft>
                <a:spcPts val="0"/>
              </a:spcAft>
              <a:buFont typeface="Arial" panose="020B0604020202020204" pitchFamily="34" charset="0"/>
              <a:buNone/>
              <a:defRPr sz="10000" spc="-300">
                <a:solidFill>
                  <a:srgbClr val="17707F"/>
                </a:solidFill>
              </a:defRPr>
            </a:lvl1pPr>
            <a:lvl2pPr marL="0" indent="0">
              <a:spcBef>
                <a:spcPts val="0"/>
              </a:spcBef>
              <a:spcAft>
                <a:spcPts val="0"/>
              </a:spcAft>
              <a:buFont typeface="Arial" panose="020B0604020202020204" pitchFamily="34" charset="0"/>
              <a:buNone/>
              <a:defRPr b="0"/>
            </a:lvl2pPr>
            <a:lvl3pPr marL="0" indent="0">
              <a:spcAft>
                <a:spcPts val="0"/>
              </a:spcAft>
              <a:buNone/>
              <a:defRPr/>
            </a:lvl3pPr>
            <a:lvl4pPr marL="0" indent="0">
              <a:spcAft>
                <a:spcPts val="0"/>
              </a:spcAft>
              <a:buNone/>
              <a:defRPr/>
            </a:lvl4pPr>
            <a:lvl5pPr marL="0" indent="0">
              <a:spcAft>
                <a:spcPts val="0"/>
              </a:spcAft>
              <a:buNone/>
              <a:defRPr/>
            </a:lvl5pPr>
          </a:lstStyle>
          <a:p>
            <a:pPr lvl="0"/>
            <a:r>
              <a:rPr lang="en-GB"/>
              <a:t>1</a:t>
            </a:r>
          </a:p>
        </p:txBody>
      </p:sp>
      <p:sp>
        <p:nvSpPr>
          <p:cNvPr id="10" name="Text Placeholder 14">
            <a:extLst>
              <a:ext uri="{FF2B5EF4-FFF2-40B4-BE49-F238E27FC236}">
                <a16:creationId xmlns:a16="http://schemas.microsoft.com/office/drawing/2014/main" id="{9C6F4F45-9451-F3CB-4167-DC0626808D4D}"/>
              </a:ext>
            </a:extLst>
          </p:cNvPr>
          <p:cNvSpPr>
            <a:spLocks noGrp="1"/>
          </p:cNvSpPr>
          <p:nvPr>
            <p:ph type="body" sz="quarter" idx="14" hasCustomPrompt="1"/>
          </p:nvPr>
        </p:nvSpPr>
        <p:spPr>
          <a:xfrm>
            <a:off x="1257300" y="4834804"/>
            <a:ext cx="2848700" cy="1562821"/>
          </a:xfrm>
        </p:spPr>
        <p:txBody>
          <a:bodyPr>
            <a:normAutofit/>
          </a:bodyPr>
          <a:lstStyle>
            <a:lvl1pPr marL="0" indent="0">
              <a:spcAft>
                <a:spcPts val="0"/>
              </a:spcAft>
              <a:buFont typeface="Arial" panose="020B0604020202020204" pitchFamily="34" charset="0"/>
              <a:buNone/>
              <a:defRPr sz="1700"/>
            </a:lvl1pPr>
            <a:lvl2pPr marL="0" indent="0">
              <a:spcBef>
                <a:spcPts val="0"/>
              </a:spcBef>
              <a:spcAft>
                <a:spcPts val="0"/>
              </a:spcAft>
              <a:buFont typeface="Arial" panose="020B0604020202020204" pitchFamily="34" charset="0"/>
              <a:buNone/>
              <a:defRPr sz="1700" b="0"/>
            </a:lvl2pPr>
            <a:lvl3pPr marL="0" indent="0">
              <a:spcAft>
                <a:spcPts val="0"/>
              </a:spcAft>
              <a:buNone/>
              <a:defRPr sz="1700"/>
            </a:lvl3pPr>
            <a:lvl4pPr marL="0" indent="0">
              <a:spcAft>
                <a:spcPts val="0"/>
              </a:spcAft>
              <a:buNone/>
              <a:defRPr sz="1700"/>
            </a:lvl4pPr>
            <a:lvl5pPr marL="0" indent="0">
              <a:spcAft>
                <a:spcPts val="0"/>
              </a:spcAft>
              <a:buNone/>
              <a:defRPr sz="1700"/>
            </a:lvl5pPr>
          </a:lstStyle>
          <a:p>
            <a:pPr lvl="0"/>
            <a:r>
              <a:rPr lang="en-GB"/>
              <a:t>[3 stats and image] &lt;Text&gt;</a:t>
            </a:r>
          </a:p>
        </p:txBody>
      </p:sp>
      <p:sp>
        <p:nvSpPr>
          <p:cNvPr id="11" name="Text Placeholder 14">
            <a:extLst>
              <a:ext uri="{FF2B5EF4-FFF2-40B4-BE49-F238E27FC236}">
                <a16:creationId xmlns:a16="http://schemas.microsoft.com/office/drawing/2014/main" id="{6B9DA7B9-A162-E879-ED1B-65787A2DB72E}"/>
              </a:ext>
            </a:extLst>
          </p:cNvPr>
          <p:cNvSpPr>
            <a:spLocks noGrp="1"/>
          </p:cNvSpPr>
          <p:nvPr>
            <p:ph type="body" sz="quarter" idx="15" hasCustomPrompt="1"/>
          </p:nvPr>
        </p:nvSpPr>
        <p:spPr>
          <a:xfrm>
            <a:off x="4263673" y="4806063"/>
            <a:ext cx="942974" cy="1531238"/>
          </a:xfrm>
        </p:spPr>
        <p:txBody>
          <a:bodyPr>
            <a:normAutofit/>
          </a:bodyPr>
          <a:lstStyle>
            <a:lvl1pPr marL="0" indent="0">
              <a:lnSpc>
                <a:spcPct val="85000"/>
              </a:lnSpc>
              <a:spcAft>
                <a:spcPts val="0"/>
              </a:spcAft>
              <a:buFont typeface="Arial" panose="020B0604020202020204" pitchFamily="34" charset="0"/>
              <a:buNone/>
              <a:defRPr sz="10000" spc="-300">
                <a:solidFill>
                  <a:srgbClr val="17707F"/>
                </a:solidFill>
              </a:defRPr>
            </a:lvl1pPr>
            <a:lvl2pPr marL="0" indent="0">
              <a:spcBef>
                <a:spcPts val="0"/>
              </a:spcBef>
              <a:spcAft>
                <a:spcPts val="0"/>
              </a:spcAft>
              <a:buFont typeface="Arial" panose="020B0604020202020204" pitchFamily="34" charset="0"/>
              <a:buNone/>
              <a:defRPr b="0"/>
            </a:lvl2pPr>
            <a:lvl3pPr marL="0" indent="0">
              <a:spcAft>
                <a:spcPts val="0"/>
              </a:spcAft>
              <a:buNone/>
              <a:defRPr/>
            </a:lvl3pPr>
            <a:lvl4pPr marL="0" indent="0">
              <a:spcAft>
                <a:spcPts val="0"/>
              </a:spcAft>
              <a:buNone/>
              <a:defRPr/>
            </a:lvl4pPr>
            <a:lvl5pPr marL="0" indent="0">
              <a:spcAft>
                <a:spcPts val="0"/>
              </a:spcAft>
              <a:buNone/>
              <a:defRPr/>
            </a:lvl5pPr>
          </a:lstStyle>
          <a:p>
            <a:pPr lvl="0"/>
            <a:r>
              <a:rPr lang="en-GB"/>
              <a:t>2</a:t>
            </a:r>
          </a:p>
        </p:txBody>
      </p:sp>
      <p:sp>
        <p:nvSpPr>
          <p:cNvPr id="12" name="Text Placeholder 14">
            <a:extLst>
              <a:ext uri="{FF2B5EF4-FFF2-40B4-BE49-F238E27FC236}">
                <a16:creationId xmlns:a16="http://schemas.microsoft.com/office/drawing/2014/main" id="{18728997-8D2A-B6DD-762A-6F35BC678C50}"/>
              </a:ext>
            </a:extLst>
          </p:cNvPr>
          <p:cNvSpPr>
            <a:spLocks noGrp="1"/>
          </p:cNvSpPr>
          <p:nvPr>
            <p:ph type="body" sz="quarter" idx="16" hasCustomPrompt="1"/>
          </p:nvPr>
        </p:nvSpPr>
        <p:spPr>
          <a:xfrm>
            <a:off x="5170663" y="4834804"/>
            <a:ext cx="2848700" cy="1562821"/>
          </a:xfrm>
        </p:spPr>
        <p:txBody>
          <a:bodyPr>
            <a:normAutofit/>
          </a:bodyPr>
          <a:lstStyle>
            <a:lvl1pPr marL="0" indent="0">
              <a:spcAft>
                <a:spcPts val="0"/>
              </a:spcAft>
              <a:buFont typeface="Arial" panose="020B0604020202020204" pitchFamily="34" charset="0"/>
              <a:buNone/>
              <a:defRPr sz="1700"/>
            </a:lvl1pPr>
            <a:lvl2pPr marL="0" indent="0">
              <a:spcBef>
                <a:spcPts val="0"/>
              </a:spcBef>
              <a:spcAft>
                <a:spcPts val="0"/>
              </a:spcAft>
              <a:buFont typeface="Arial" panose="020B0604020202020204" pitchFamily="34" charset="0"/>
              <a:buNone/>
              <a:defRPr sz="1700" b="0"/>
            </a:lvl2pPr>
            <a:lvl3pPr marL="0" indent="0">
              <a:spcAft>
                <a:spcPts val="0"/>
              </a:spcAft>
              <a:buNone/>
              <a:defRPr sz="1700"/>
            </a:lvl3pPr>
            <a:lvl4pPr marL="0" indent="0">
              <a:spcAft>
                <a:spcPts val="0"/>
              </a:spcAft>
              <a:buNone/>
              <a:defRPr sz="1700"/>
            </a:lvl4pPr>
            <a:lvl5pPr marL="0" indent="0">
              <a:spcAft>
                <a:spcPts val="0"/>
              </a:spcAft>
              <a:buNone/>
              <a:defRPr sz="1700"/>
            </a:lvl5pPr>
          </a:lstStyle>
          <a:p>
            <a:pPr lvl="0"/>
            <a:r>
              <a:rPr lang="en-GB"/>
              <a:t>&lt;Text&gt;</a:t>
            </a:r>
          </a:p>
        </p:txBody>
      </p:sp>
      <p:sp>
        <p:nvSpPr>
          <p:cNvPr id="13" name="Text Placeholder 14">
            <a:extLst>
              <a:ext uri="{FF2B5EF4-FFF2-40B4-BE49-F238E27FC236}">
                <a16:creationId xmlns:a16="http://schemas.microsoft.com/office/drawing/2014/main" id="{4D40E8D1-56B2-E931-20A4-BF926A089186}"/>
              </a:ext>
            </a:extLst>
          </p:cNvPr>
          <p:cNvSpPr>
            <a:spLocks noGrp="1"/>
          </p:cNvSpPr>
          <p:nvPr>
            <p:ph type="body" sz="quarter" idx="17" hasCustomPrompt="1"/>
          </p:nvPr>
        </p:nvSpPr>
        <p:spPr>
          <a:xfrm>
            <a:off x="8182859" y="4806063"/>
            <a:ext cx="942974" cy="1531238"/>
          </a:xfrm>
        </p:spPr>
        <p:txBody>
          <a:bodyPr>
            <a:normAutofit/>
          </a:bodyPr>
          <a:lstStyle>
            <a:lvl1pPr marL="0" indent="0">
              <a:lnSpc>
                <a:spcPct val="85000"/>
              </a:lnSpc>
              <a:spcAft>
                <a:spcPts val="0"/>
              </a:spcAft>
              <a:buFont typeface="Arial" panose="020B0604020202020204" pitchFamily="34" charset="0"/>
              <a:buNone/>
              <a:defRPr sz="10000" spc="-300">
                <a:solidFill>
                  <a:srgbClr val="17707F"/>
                </a:solidFill>
              </a:defRPr>
            </a:lvl1pPr>
            <a:lvl2pPr marL="0" indent="0">
              <a:spcBef>
                <a:spcPts val="0"/>
              </a:spcBef>
              <a:spcAft>
                <a:spcPts val="0"/>
              </a:spcAft>
              <a:buFont typeface="Arial" panose="020B0604020202020204" pitchFamily="34" charset="0"/>
              <a:buNone/>
              <a:defRPr b="0"/>
            </a:lvl2pPr>
            <a:lvl3pPr marL="0" indent="0">
              <a:spcAft>
                <a:spcPts val="0"/>
              </a:spcAft>
              <a:buNone/>
              <a:defRPr/>
            </a:lvl3pPr>
            <a:lvl4pPr marL="0" indent="0">
              <a:spcAft>
                <a:spcPts val="0"/>
              </a:spcAft>
              <a:buNone/>
              <a:defRPr/>
            </a:lvl4pPr>
            <a:lvl5pPr marL="0" indent="0">
              <a:spcAft>
                <a:spcPts val="0"/>
              </a:spcAft>
              <a:buNone/>
              <a:defRPr/>
            </a:lvl5pPr>
          </a:lstStyle>
          <a:p>
            <a:pPr lvl="0"/>
            <a:r>
              <a:rPr lang="en-GB"/>
              <a:t>3</a:t>
            </a:r>
          </a:p>
        </p:txBody>
      </p:sp>
      <p:sp>
        <p:nvSpPr>
          <p:cNvPr id="14" name="Text Placeholder 14">
            <a:extLst>
              <a:ext uri="{FF2B5EF4-FFF2-40B4-BE49-F238E27FC236}">
                <a16:creationId xmlns:a16="http://schemas.microsoft.com/office/drawing/2014/main" id="{F2E21EFB-16EC-EE27-0DAC-6DE368161BEA}"/>
              </a:ext>
            </a:extLst>
          </p:cNvPr>
          <p:cNvSpPr>
            <a:spLocks noGrp="1"/>
          </p:cNvSpPr>
          <p:nvPr>
            <p:ph type="body" sz="quarter" idx="18" hasCustomPrompt="1"/>
          </p:nvPr>
        </p:nvSpPr>
        <p:spPr>
          <a:xfrm>
            <a:off x="9033404" y="4834804"/>
            <a:ext cx="2848700" cy="1562821"/>
          </a:xfrm>
        </p:spPr>
        <p:txBody>
          <a:bodyPr>
            <a:normAutofit/>
          </a:bodyPr>
          <a:lstStyle>
            <a:lvl1pPr marL="0" indent="0">
              <a:spcAft>
                <a:spcPts val="0"/>
              </a:spcAft>
              <a:buFont typeface="Arial" panose="020B0604020202020204" pitchFamily="34" charset="0"/>
              <a:buNone/>
              <a:defRPr sz="1700"/>
            </a:lvl1pPr>
            <a:lvl2pPr marL="0" indent="0">
              <a:spcBef>
                <a:spcPts val="0"/>
              </a:spcBef>
              <a:spcAft>
                <a:spcPts val="0"/>
              </a:spcAft>
              <a:buFont typeface="Arial" panose="020B0604020202020204" pitchFamily="34" charset="0"/>
              <a:buNone/>
              <a:defRPr sz="1700" b="0"/>
            </a:lvl2pPr>
            <a:lvl3pPr marL="0" indent="0">
              <a:spcAft>
                <a:spcPts val="0"/>
              </a:spcAft>
              <a:buNone/>
              <a:defRPr sz="1700"/>
            </a:lvl3pPr>
            <a:lvl4pPr marL="0" indent="0">
              <a:spcAft>
                <a:spcPts val="0"/>
              </a:spcAft>
              <a:buNone/>
              <a:defRPr sz="1700"/>
            </a:lvl4pPr>
            <a:lvl5pPr marL="0" indent="0">
              <a:spcAft>
                <a:spcPts val="0"/>
              </a:spcAft>
              <a:buNone/>
              <a:defRPr sz="1700"/>
            </a:lvl5pPr>
          </a:lstStyle>
          <a:p>
            <a:pPr lvl="0"/>
            <a:r>
              <a:rPr lang="en-GB"/>
              <a:t>&lt;Text&gt;</a:t>
            </a:r>
          </a:p>
        </p:txBody>
      </p:sp>
      <p:sp>
        <p:nvSpPr>
          <p:cNvPr id="20" name="Picture Placeholder 19">
            <a:extLst>
              <a:ext uri="{FF2B5EF4-FFF2-40B4-BE49-F238E27FC236}">
                <a16:creationId xmlns:a16="http://schemas.microsoft.com/office/drawing/2014/main" id="{5D1697B6-F9F7-8B4C-3F17-3F7E91E3E0B2}"/>
              </a:ext>
            </a:extLst>
          </p:cNvPr>
          <p:cNvSpPr>
            <a:spLocks noGrp="1"/>
          </p:cNvSpPr>
          <p:nvPr>
            <p:ph type="pic" sz="quarter" idx="19"/>
          </p:nvPr>
        </p:nvSpPr>
        <p:spPr>
          <a:xfrm>
            <a:off x="-600" y="0"/>
            <a:ext cx="12193200" cy="4458984"/>
          </a:xfrm>
          <a:custGeom>
            <a:avLst/>
            <a:gdLst>
              <a:gd name="connsiteX0" fmla="*/ 0 w 12204000"/>
              <a:gd name="connsiteY0" fmla="*/ 0 h 4458984"/>
              <a:gd name="connsiteX1" fmla="*/ 44813 w 12204000"/>
              <a:gd name="connsiteY1" fmla="*/ 0 h 4458984"/>
              <a:gd name="connsiteX2" fmla="*/ 12159187 w 12204000"/>
              <a:gd name="connsiteY2" fmla="*/ 0 h 4458984"/>
              <a:gd name="connsiteX3" fmla="*/ 12204000 w 12204000"/>
              <a:gd name="connsiteY3" fmla="*/ 0 h 4458984"/>
              <a:gd name="connsiteX4" fmla="*/ 12204000 w 12204000"/>
              <a:gd name="connsiteY4" fmla="*/ 44813 h 4458984"/>
              <a:gd name="connsiteX5" fmla="*/ 12204000 w 12204000"/>
              <a:gd name="connsiteY5" fmla="*/ 2116477 h 4458984"/>
              <a:gd name="connsiteX6" fmla="*/ 12204000 w 12204000"/>
              <a:gd name="connsiteY6" fmla="*/ 4414171 h 4458984"/>
              <a:gd name="connsiteX7" fmla="*/ 12159187 w 12204000"/>
              <a:gd name="connsiteY7" fmla="*/ 4458984 h 4458984"/>
              <a:gd name="connsiteX8" fmla="*/ 44813 w 12204000"/>
              <a:gd name="connsiteY8" fmla="*/ 4458984 h 4458984"/>
              <a:gd name="connsiteX9" fmla="*/ 0 w 12204000"/>
              <a:gd name="connsiteY9" fmla="*/ 4414171 h 4458984"/>
              <a:gd name="connsiteX10" fmla="*/ 0 w 12204000"/>
              <a:gd name="connsiteY10" fmla="*/ 2116477 h 4458984"/>
              <a:gd name="connsiteX11" fmla="*/ 0 w 12204000"/>
              <a:gd name="connsiteY11" fmla="*/ 44813 h 44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04000" h="4458984">
                <a:moveTo>
                  <a:pt x="0" y="0"/>
                </a:moveTo>
                <a:lnTo>
                  <a:pt x="44813" y="0"/>
                </a:lnTo>
                <a:lnTo>
                  <a:pt x="12159187" y="0"/>
                </a:lnTo>
                <a:lnTo>
                  <a:pt x="12204000" y="0"/>
                </a:lnTo>
                <a:lnTo>
                  <a:pt x="12204000" y="44813"/>
                </a:lnTo>
                <a:lnTo>
                  <a:pt x="12204000" y="2116477"/>
                </a:lnTo>
                <a:lnTo>
                  <a:pt x="12204000" y="4414171"/>
                </a:lnTo>
                <a:cubicBezTo>
                  <a:pt x="12204000" y="4438921"/>
                  <a:pt x="12183937" y="4458984"/>
                  <a:pt x="12159187" y="4458984"/>
                </a:cubicBezTo>
                <a:lnTo>
                  <a:pt x="44813" y="4458984"/>
                </a:lnTo>
                <a:cubicBezTo>
                  <a:pt x="20063" y="4458984"/>
                  <a:pt x="0" y="4438921"/>
                  <a:pt x="0" y="4414171"/>
                </a:cubicBezTo>
                <a:lnTo>
                  <a:pt x="0" y="2116477"/>
                </a:lnTo>
                <a:lnTo>
                  <a:pt x="0" y="44813"/>
                </a:lnTo>
                <a:close/>
              </a:path>
            </a:pathLst>
          </a:custGeom>
          <a:noFill/>
        </p:spPr>
        <p:txBody>
          <a:bodyPr wrap="square" bIns="1080000" anchor="ctr" anchorCtr="1">
            <a:noAutofit/>
          </a:bodyPr>
          <a:lstStyle/>
          <a:p>
            <a:r>
              <a:rPr lang="en-GB"/>
              <a:t>Click icon to add picture</a:t>
            </a:r>
          </a:p>
        </p:txBody>
      </p:sp>
      <p:sp>
        <p:nvSpPr>
          <p:cNvPr id="2" name="TextBox 1">
            <a:extLst>
              <a:ext uri="{FF2B5EF4-FFF2-40B4-BE49-F238E27FC236}">
                <a16:creationId xmlns:a16="http://schemas.microsoft.com/office/drawing/2014/main" id="{ED8C341B-C9BB-3E35-57C0-449902F7E4AE}"/>
              </a:ext>
            </a:extLst>
          </p:cNvPr>
          <p:cNvSpPr txBox="1"/>
          <p:nvPr userDrawn="1"/>
        </p:nvSpPr>
        <p:spPr>
          <a:xfrm>
            <a:off x="10665512" y="174235"/>
            <a:ext cx="1343060" cy="369332"/>
          </a:xfrm>
          <a:prstGeom prst="rect">
            <a:avLst/>
          </a:prstGeom>
          <a:noFill/>
        </p:spPr>
        <p:txBody>
          <a:bodyPr wrap="none" rtlCol="0">
            <a:spAutoFit/>
          </a:bodyPr>
          <a:lstStyle/>
          <a:p>
            <a:r>
              <a:rPr lang="en-US">
                <a:solidFill>
                  <a:schemeClr val="tx1"/>
                </a:solidFill>
              </a:rPr>
              <a:t>HCL </a:t>
            </a:r>
            <a:r>
              <a:rPr lang="en-US" b="1">
                <a:solidFill>
                  <a:schemeClr val="tx1"/>
                </a:solidFill>
                <a:latin typeface="HCLTech Roobert" pitchFamily="2" charset="77"/>
                <a:cs typeface="HCLTech Roobert" pitchFamily="2" charset="77"/>
              </a:rPr>
              <a:t>BigFix</a:t>
            </a:r>
          </a:p>
        </p:txBody>
      </p:sp>
    </p:spTree>
    <p:extLst>
      <p:ext uri="{BB962C8B-B14F-4D97-AF65-F5344CB8AC3E}">
        <p14:creationId xmlns:p14="http://schemas.microsoft.com/office/powerpoint/2010/main" val="428751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80" userDrawn="1">
          <p15:clr>
            <a:srgbClr val="FBAE40"/>
          </p15:clr>
        </p15:guide>
        <p15:guide id="2" pos="3812" userDrawn="1">
          <p15:clr>
            <a:srgbClr val="FBAE40"/>
          </p15:clr>
        </p15:guide>
        <p15:guide id="3" pos="180" userDrawn="1">
          <p15:clr>
            <a:srgbClr val="FBAE40"/>
          </p15:clr>
        </p15:guide>
        <p15:guide id="4" pos="1356" userDrawn="1">
          <p15:clr>
            <a:srgbClr val="FBAE40"/>
          </p15:clr>
        </p15:guide>
        <p15:guide id="5" pos="2584" userDrawn="1">
          <p15:clr>
            <a:srgbClr val="FBAE40"/>
          </p15:clr>
        </p15:guide>
        <p15:guide id="6" pos="5094" userDrawn="1">
          <p15:clr>
            <a:srgbClr val="FBAE40"/>
          </p15:clr>
        </p15:guide>
        <p15:guide id="7" pos="6270" userDrawn="1">
          <p15:clr>
            <a:srgbClr val="FBAE40"/>
          </p15:clr>
        </p15:guide>
        <p15:guide id="8" pos="7500" userDrawn="1">
          <p15:clr>
            <a:srgbClr val="FBAE40"/>
          </p15:clr>
        </p15:guide>
        <p15:guide id="10" orient="horz" pos="3992" userDrawn="1">
          <p15:clr>
            <a:srgbClr val="FBAE40"/>
          </p15:clr>
        </p15:guide>
        <p15:guide id="11" pos="1408" userDrawn="1">
          <p15:clr>
            <a:srgbClr val="FBAE40"/>
          </p15:clr>
        </p15:guide>
        <p15:guide id="12" pos="2636" userDrawn="1">
          <p15:clr>
            <a:srgbClr val="FBAE40"/>
          </p15:clr>
        </p15:guide>
        <p15:guide id="13" pos="3866" userDrawn="1">
          <p15:clr>
            <a:srgbClr val="FBAE40"/>
          </p15:clr>
        </p15:guide>
        <p15:guide id="14" pos="5042" userDrawn="1">
          <p15:clr>
            <a:srgbClr val="FBAE40"/>
          </p15:clr>
        </p15:guide>
        <p15:guide id="15" pos="632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column icon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C63818F-9F52-91C6-8F68-55716FFE40EF}"/>
              </a:ext>
            </a:extLst>
          </p:cNvPr>
          <p:cNvSpPr>
            <a:spLocks noGrp="1"/>
          </p:cNvSpPr>
          <p:nvPr>
            <p:ph type="dt" sz="half" idx="10"/>
          </p:nvPr>
        </p:nvSpPr>
        <p:spPr/>
        <p:txBody>
          <a:bodyPr/>
          <a:lstStyle/>
          <a:p>
            <a:fld id="{81323DE9-57AA-F442-8072-D01B734FB9F8}" type="datetime1">
              <a:rPr lang="en-GB" smtClean="0"/>
              <a:t>02/10/2023</a:t>
            </a:fld>
            <a:endParaRPr lang="en-GB"/>
          </a:p>
        </p:txBody>
      </p:sp>
      <p:sp>
        <p:nvSpPr>
          <p:cNvPr id="5" name="Footer Placeholder 4">
            <a:extLst>
              <a:ext uri="{FF2B5EF4-FFF2-40B4-BE49-F238E27FC236}">
                <a16:creationId xmlns:a16="http://schemas.microsoft.com/office/drawing/2014/main" id="{84C64144-CC99-AFFD-1BF3-2EE31154F94A}"/>
              </a:ext>
            </a:extLst>
          </p:cNvPr>
          <p:cNvSpPr>
            <a:spLocks noGrp="1"/>
          </p:cNvSpPr>
          <p:nvPr>
            <p:ph type="ftr" sz="quarter" idx="11"/>
          </p:nvPr>
        </p:nvSpPr>
        <p:spPr/>
        <p:txBody>
          <a:bodyPr/>
          <a:lstStyle/>
          <a:p>
            <a:r>
              <a:rPr lang="en-GB"/>
              <a:t>&lt;Footer&gt;</a:t>
            </a:r>
          </a:p>
        </p:txBody>
      </p:sp>
      <p:sp>
        <p:nvSpPr>
          <p:cNvPr id="6" name="Slide Number Placeholder 5">
            <a:extLst>
              <a:ext uri="{FF2B5EF4-FFF2-40B4-BE49-F238E27FC236}">
                <a16:creationId xmlns:a16="http://schemas.microsoft.com/office/drawing/2014/main" id="{7FBF2584-AA68-A31C-CED9-904B7A19A001}"/>
              </a:ext>
            </a:extLst>
          </p:cNvPr>
          <p:cNvSpPr>
            <a:spLocks noGrp="1"/>
          </p:cNvSpPr>
          <p:nvPr>
            <p:ph type="sldNum" sz="quarter" idx="12"/>
          </p:nvPr>
        </p:nvSpPr>
        <p:spPr>
          <a:xfrm>
            <a:off x="11522074" y="6460331"/>
            <a:ext cx="384175" cy="162719"/>
          </a:xfrm>
        </p:spPr>
        <p:txBody>
          <a:bodyPr/>
          <a:lstStyle/>
          <a:p>
            <a:fld id="{4333ABBE-C0A7-8F4A-8D9F-FF9523F4ED4A}" type="slidenum">
              <a:rPr lang="en-GB" smtClean="0"/>
              <a:t>‹#›</a:t>
            </a:fld>
            <a:endParaRPr lang="en-GB"/>
          </a:p>
        </p:txBody>
      </p:sp>
      <p:sp>
        <p:nvSpPr>
          <p:cNvPr id="2" name="Text Placeholder 14">
            <a:extLst>
              <a:ext uri="{FF2B5EF4-FFF2-40B4-BE49-F238E27FC236}">
                <a16:creationId xmlns:a16="http://schemas.microsoft.com/office/drawing/2014/main" id="{56BA1419-7A84-0BE5-FE28-1B959FEED2E6}"/>
              </a:ext>
            </a:extLst>
          </p:cNvPr>
          <p:cNvSpPr>
            <a:spLocks noGrp="1"/>
          </p:cNvSpPr>
          <p:nvPr>
            <p:ph type="body" sz="quarter" idx="15" hasCustomPrompt="1"/>
          </p:nvPr>
        </p:nvSpPr>
        <p:spPr>
          <a:xfrm>
            <a:off x="284400" y="375006"/>
            <a:ext cx="11620800" cy="912347"/>
          </a:xfrm>
        </p:spPr>
        <p:txBody>
          <a:bodyPr>
            <a:noAutofit/>
          </a:bodyPr>
          <a:lstStyle>
            <a:lvl1pPr marL="0" indent="0">
              <a:lnSpc>
                <a:spcPct val="100000"/>
              </a:lnSpc>
              <a:spcAft>
                <a:spcPts val="0"/>
              </a:spcAft>
              <a:buFont typeface="Arial" panose="020B0604020202020204" pitchFamily="34" charset="0"/>
              <a:buNone/>
              <a:defRPr sz="2400" b="1"/>
            </a:lvl1pPr>
            <a:lvl2pPr marL="0" indent="0">
              <a:lnSpc>
                <a:spcPct val="100000"/>
              </a:lnSpc>
              <a:spcBef>
                <a:spcPts val="600"/>
              </a:spcBef>
              <a:spcAft>
                <a:spcPts val="0"/>
              </a:spcAft>
              <a:buFont typeface="Arial" panose="020B0604020202020204" pitchFamily="34" charset="0"/>
              <a:buNone/>
              <a:defRPr sz="1800" b="0"/>
            </a:lvl2pPr>
            <a:lvl3pPr marL="0" indent="0">
              <a:lnSpc>
                <a:spcPct val="100000"/>
              </a:lnSpc>
              <a:spcBef>
                <a:spcPts val="700"/>
              </a:spcBef>
              <a:spcAft>
                <a:spcPts val="0"/>
              </a:spcAft>
              <a:buNone/>
              <a:defRPr sz="1800" b="0"/>
            </a:lvl3pPr>
            <a:lvl4pPr marL="0" indent="0">
              <a:lnSpc>
                <a:spcPct val="100000"/>
              </a:lnSpc>
              <a:spcBef>
                <a:spcPts val="700"/>
              </a:spcBef>
              <a:spcAft>
                <a:spcPts val="0"/>
              </a:spcAft>
              <a:buNone/>
              <a:defRPr sz="1800" b="0"/>
            </a:lvl4pPr>
            <a:lvl5pPr marL="0" indent="0">
              <a:lnSpc>
                <a:spcPct val="100000"/>
              </a:lnSpc>
              <a:spcBef>
                <a:spcPts val="700"/>
              </a:spcBef>
              <a:spcAft>
                <a:spcPts val="0"/>
              </a:spcAft>
              <a:buNone/>
              <a:defRPr sz="1800" b="0"/>
            </a:lvl5pPr>
          </a:lstStyle>
          <a:p>
            <a:pPr lvl="0"/>
            <a:r>
              <a:rPr lang="en-GB"/>
              <a:t>[4 column icons] First level &lt;Heading&gt;</a:t>
            </a:r>
          </a:p>
          <a:p>
            <a:pPr lvl="1"/>
            <a:r>
              <a:rPr lang="en-GB"/>
              <a:t>Second level &lt;Subheading&gt;</a:t>
            </a:r>
          </a:p>
        </p:txBody>
      </p:sp>
      <p:sp>
        <p:nvSpPr>
          <p:cNvPr id="8" name="Text Placeholder 14">
            <a:extLst>
              <a:ext uri="{FF2B5EF4-FFF2-40B4-BE49-F238E27FC236}">
                <a16:creationId xmlns:a16="http://schemas.microsoft.com/office/drawing/2014/main" id="{CF210109-70CB-F871-69C9-367B8E63C4C2}"/>
              </a:ext>
            </a:extLst>
          </p:cNvPr>
          <p:cNvSpPr>
            <a:spLocks noGrp="1"/>
          </p:cNvSpPr>
          <p:nvPr>
            <p:ph type="body" sz="quarter" idx="16"/>
          </p:nvPr>
        </p:nvSpPr>
        <p:spPr>
          <a:xfrm>
            <a:off x="735113" y="4467633"/>
            <a:ext cx="1963637" cy="1869667"/>
          </a:xfrm>
        </p:spPr>
        <p:txBody>
          <a:bodyPr>
            <a:normAutofit/>
          </a:bodyPr>
          <a:lstStyle>
            <a:lvl1pPr marL="0" indent="0">
              <a:spcAft>
                <a:spcPts val="900"/>
              </a:spcAft>
              <a:buFont typeface="Arial" panose="020B0604020202020204" pitchFamily="34" charset="0"/>
              <a:buNone/>
              <a:defRPr sz="1200"/>
            </a:lvl1pPr>
            <a:lvl2pPr marL="0" indent="0">
              <a:spcBef>
                <a:spcPts val="0"/>
              </a:spcBef>
              <a:spcAft>
                <a:spcPts val="900"/>
              </a:spcAft>
              <a:buFont typeface="Arial" panose="020B0604020202020204" pitchFamily="34" charset="0"/>
              <a:buNone/>
              <a:defRPr sz="1200" b="0"/>
            </a:lvl2pPr>
            <a:lvl3pPr marL="0" indent="0">
              <a:spcAft>
                <a:spcPts val="900"/>
              </a:spcAft>
              <a:buNone/>
              <a:defRPr sz="1200"/>
            </a:lvl3pPr>
            <a:lvl4pPr marL="0" indent="0">
              <a:spcAft>
                <a:spcPts val="900"/>
              </a:spcAft>
              <a:buNone/>
              <a:defRPr sz="1200"/>
            </a:lvl4pPr>
            <a:lvl5pPr marL="0" indent="0">
              <a:spcAft>
                <a:spcPts val="900"/>
              </a:spcAft>
              <a:buNone/>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Text Placeholder 14">
            <a:extLst>
              <a:ext uri="{FF2B5EF4-FFF2-40B4-BE49-F238E27FC236}">
                <a16:creationId xmlns:a16="http://schemas.microsoft.com/office/drawing/2014/main" id="{504B0B96-022A-59CA-9737-B6461EFBDBF9}"/>
              </a:ext>
            </a:extLst>
          </p:cNvPr>
          <p:cNvSpPr>
            <a:spLocks noGrp="1"/>
          </p:cNvSpPr>
          <p:nvPr>
            <p:ph type="body" sz="quarter" idx="17" hasCustomPrompt="1"/>
          </p:nvPr>
        </p:nvSpPr>
        <p:spPr>
          <a:xfrm>
            <a:off x="735113" y="3777275"/>
            <a:ext cx="1963637" cy="551454"/>
          </a:xfrm>
        </p:spPr>
        <p:txBody>
          <a:bodyPr>
            <a:normAutofit/>
          </a:bodyPr>
          <a:lstStyle>
            <a:lvl1pPr marL="0" indent="0">
              <a:spcAft>
                <a:spcPts val="0"/>
              </a:spcAft>
              <a:buFont typeface="Arial" panose="020B0604020202020204" pitchFamily="34" charset="0"/>
              <a:buNone/>
              <a:defRPr sz="1800" b="1"/>
            </a:lvl1pPr>
            <a:lvl2pPr marL="0" indent="0">
              <a:spcBef>
                <a:spcPts val="0"/>
              </a:spcBef>
              <a:spcAft>
                <a:spcPts val="900"/>
              </a:spcAft>
              <a:buFont typeface="Arial" panose="020B0604020202020204" pitchFamily="34" charset="0"/>
              <a:buNone/>
              <a:defRPr sz="1800" b="0"/>
            </a:lvl2pPr>
            <a:lvl3pPr marL="0" indent="0">
              <a:spcAft>
                <a:spcPts val="900"/>
              </a:spcAft>
              <a:buNone/>
              <a:defRPr sz="1800"/>
            </a:lvl3pPr>
            <a:lvl4pPr marL="0" indent="0">
              <a:spcAft>
                <a:spcPts val="900"/>
              </a:spcAft>
              <a:buNone/>
              <a:defRPr sz="1800"/>
            </a:lvl4pPr>
            <a:lvl5pPr marL="0" indent="0">
              <a:spcAft>
                <a:spcPts val="900"/>
              </a:spcAft>
              <a:buNone/>
              <a:defRPr sz="1800"/>
            </a:lvl5pPr>
          </a:lstStyle>
          <a:p>
            <a:pPr lvl="0"/>
            <a:r>
              <a:rPr lang="en-GB"/>
              <a:t>&lt;Heading&gt;</a:t>
            </a:r>
          </a:p>
        </p:txBody>
      </p:sp>
      <p:sp>
        <p:nvSpPr>
          <p:cNvPr id="17" name="Text Placeholder 14">
            <a:extLst>
              <a:ext uri="{FF2B5EF4-FFF2-40B4-BE49-F238E27FC236}">
                <a16:creationId xmlns:a16="http://schemas.microsoft.com/office/drawing/2014/main" id="{C08454EC-05B9-0ADE-FFEB-18DD43B8BCD5}"/>
              </a:ext>
            </a:extLst>
          </p:cNvPr>
          <p:cNvSpPr>
            <a:spLocks noGrp="1"/>
          </p:cNvSpPr>
          <p:nvPr>
            <p:ph type="body" sz="quarter" idx="18"/>
          </p:nvPr>
        </p:nvSpPr>
        <p:spPr>
          <a:xfrm>
            <a:off x="9493250" y="4467633"/>
            <a:ext cx="1963637" cy="1869667"/>
          </a:xfrm>
        </p:spPr>
        <p:txBody>
          <a:bodyPr>
            <a:normAutofit/>
          </a:bodyPr>
          <a:lstStyle>
            <a:lvl1pPr marL="0" indent="0">
              <a:spcAft>
                <a:spcPts val="900"/>
              </a:spcAft>
              <a:buFont typeface="Arial" panose="020B0604020202020204" pitchFamily="34" charset="0"/>
              <a:buNone/>
              <a:defRPr sz="1200"/>
            </a:lvl1pPr>
            <a:lvl2pPr marL="0" indent="0">
              <a:spcBef>
                <a:spcPts val="0"/>
              </a:spcBef>
              <a:spcAft>
                <a:spcPts val="900"/>
              </a:spcAft>
              <a:buFont typeface="Arial" panose="020B0604020202020204" pitchFamily="34" charset="0"/>
              <a:buNone/>
              <a:defRPr sz="1200" b="0"/>
            </a:lvl2pPr>
            <a:lvl3pPr marL="0" indent="0">
              <a:spcAft>
                <a:spcPts val="900"/>
              </a:spcAft>
              <a:buNone/>
              <a:defRPr sz="1200"/>
            </a:lvl3pPr>
            <a:lvl4pPr marL="0" indent="0">
              <a:spcAft>
                <a:spcPts val="900"/>
              </a:spcAft>
              <a:buNone/>
              <a:defRPr sz="1200"/>
            </a:lvl4pPr>
            <a:lvl5pPr marL="0" indent="0">
              <a:spcAft>
                <a:spcPts val="900"/>
              </a:spcAft>
              <a:buNone/>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14">
            <a:extLst>
              <a:ext uri="{FF2B5EF4-FFF2-40B4-BE49-F238E27FC236}">
                <a16:creationId xmlns:a16="http://schemas.microsoft.com/office/drawing/2014/main" id="{ACA0531C-E83F-EE39-04D9-F4EDD950E00A}"/>
              </a:ext>
            </a:extLst>
          </p:cNvPr>
          <p:cNvSpPr>
            <a:spLocks noGrp="1"/>
          </p:cNvSpPr>
          <p:nvPr>
            <p:ph type="body" sz="quarter" idx="19" hasCustomPrompt="1"/>
          </p:nvPr>
        </p:nvSpPr>
        <p:spPr>
          <a:xfrm>
            <a:off x="9493250" y="3777275"/>
            <a:ext cx="1963637" cy="551454"/>
          </a:xfrm>
        </p:spPr>
        <p:txBody>
          <a:bodyPr>
            <a:normAutofit/>
          </a:bodyPr>
          <a:lstStyle>
            <a:lvl1pPr marL="0" indent="0">
              <a:spcAft>
                <a:spcPts val="0"/>
              </a:spcAft>
              <a:buFont typeface="Arial" panose="020B0604020202020204" pitchFamily="34" charset="0"/>
              <a:buNone/>
              <a:defRPr sz="1800" b="1"/>
            </a:lvl1pPr>
            <a:lvl2pPr marL="0" indent="0">
              <a:spcBef>
                <a:spcPts val="0"/>
              </a:spcBef>
              <a:spcAft>
                <a:spcPts val="900"/>
              </a:spcAft>
              <a:buFont typeface="Arial" panose="020B0604020202020204" pitchFamily="34" charset="0"/>
              <a:buNone/>
              <a:defRPr sz="1800" b="0"/>
            </a:lvl2pPr>
            <a:lvl3pPr marL="0" indent="0">
              <a:spcAft>
                <a:spcPts val="900"/>
              </a:spcAft>
              <a:buNone/>
              <a:defRPr sz="1800"/>
            </a:lvl3pPr>
            <a:lvl4pPr marL="0" indent="0">
              <a:spcAft>
                <a:spcPts val="900"/>
              </a:spcAft>
              <a:buNone/>
              <a:defRPr sz="1800"/>
            </a:lvl4pPr>
            <a:lvl5pPr marL="0" indent="0">
              <a:spcAft>
                <a:spcPts val="900"/>
              </a:spcAft>
              <a:buNone/>
              <a:defRPr sz="1800"/>
            </a:lvl5pPr>
          </a:lstStyle>
          <a:p>
            <a:pPr lvl="0"/>
            <a:r>
              <a:rPr lang="en-GB"/>
              <a:t>&lt;Heading&gt;</a:t>
            </a:r>
          </a:p>
        </p:txBody>
      </p:sp>
      <p:sp>
        <p:nvSpPr>
          <p:cNvPr id="19" name="Text Placeholder 14">
            <a:extLst>
              <a:ext uri="{FF2B5EF4-FFF2-40B4-BE49-F238E27FC236}">
                <a16:creationId xmlns:a16="http://schemas.microsoft.com/office/drawing/2014/main" id="{032FC51A-6810-F5D4-A45B-8521116EF5D7}"/>
              </a:ext>
            </a:extLst>
          </p:cNvPr>
          <p:cNvSpPr>
            <a:spLocks noGrp="1"/>
          </p:cNvSpPr>
          <p:nvPr>
            <p:ph type="body" sz="quarter" idx="20"/>
          </p:nvPr>
        </p:nvSpPr>
        <p:spPr>
          <a:xfrm>
            <a:off x="6573871" y="4467633"/>
            <a:ext cx="1963637" cy="1869667"/>
          </a:xfrm>
        </p:spPr>
        <p:txBody>
          <a:bodyPr>
            <a:normAutofit/>
          </a:bodyPr>
          <a:lstStyle>
            <a:lvl1pPr marL="0" indent="0">
              <a:spcAft>
                <a:spcPts val="900"/>
              </a:spcAft>
              <a:buFont typeface="Arial" panose="020B0604020202020204" pitchFamily="34" charset="0"/>
              <a:buNone/>
              <a:defRPr sz="1200"/>
            </a:lvl1pPr>
            <a:lvl2pPr marL="0" indent="0">
              <a:spcBef>
                <a:spcPts val="0"/>
              </a:spcBef>
              <a:spcAft>
                <a:spcPts val="900"/>
              </a:spcAft>
              <a:buFont typeface="Arial" panose="020B0604020202020204" pitchFamily="34" charset="0"/>
              <a:buNone/>
              <a:defRPr sz="1200" b="0"/>
            </a:lvl2pPr>
            <a:lvl3pPr marL="0" indent="0">
              <a:spcAft>
                <a:spcPts val="900"/>
              </a:spcAft>
              <a:buNone/>
              <a:defRPr sz="1200"/>
            </a:lvl3pPr>
            <a:lvl4pPr marL="0" indent="0">
              <a:spcAft>
                <a:spcPts val="900"/>
              </a:spcAft>
              <a:buNone/>
              <a:defRPr sz="1200"/>
            </a:lvl4pPr>
            <a:lvl5pPr marL="0" indent="0">
              <a:spcAft>
                <a:spcPts val="900"/>
              </a:spcAft>
              <a:buNone/>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1" name="Text Placeholder 14">
            <a:extLst>
              <a:ext uri="{FF2B5EF4-FFF2-40B4-BE49-F238E27FC236}">
                <a16:creationId xmlns:a16="http://schemas.microsoft.com/office/drawing/2014/main" id="{CD5AD155-E87D-48C7-C6F0-6F263B5514E6}"/>
              </a:ext>
            </a:extLst>
          </p:cNvPr>
          <p:cNvSpPr>
            <a:spLocks noGrp="1"/>
          </p:cNvSpPr>
          <p:nvPr>
            <p:ph type="body" sz="quarter" idx="21" hasCustomPrompt="1"/>
          </p:nvPr>
        </p:nvSpPr>
        <p:spPr>
          <a:xfrm>
            <a:off x="6573871" y="3777275"/>
            <a:ext cx="1963637" cy="551454"/>
          </a:xfrm>
        </p:spPr>
        <p:txBody>
          <a:bodyPr>
            <a:normAutofit/>
          </a:bodyPr>
          <a:lstStyle>
            <a:lvl1pPr marL="0" indent="0">
              <a:spcAft>
                <a:spcPts val="0"/>
              </a:spcAft>
              <a:buFont typeface="Arial" panose="020B0604020202020204" pitchFamily="34" charset="0"/>
              <a:buNone/>
              <a:defRPr sz="1800" b="1"/>
            </a:lvl1pPr>
            <a:lvl2pPr marL="0" indent="0">
              <a:spcBef>
                <a:spcPts val="0"/>
              </a:spcBef>
              <a:spcAft>
                <a:spcPts val="900"/>
              </a:spcAft>
              <a:buFont typeface="Arial" panose="020B0604020202020204" pitchFamily="34" charset="0"/>
              <a:buNone/>
              <a:defRPr sz="1800" b="0"/>
            </a:lvl2pPr>
            <a:lvl3pPr marL="0" indent="0">
              <a:spcAft>
                <a:spcPts val="900"/>
              </a:spcAft>
              <a:buNone/>
              <a:defRPr sz="1800"/>
            </a:lvl3pPr>
            <a:lvl4pPr marL="0" indent="0">
              <a:spcAft>
                <a:spcPts val="900"/>
              </a:spcAft>
              <a:buNone/>
              <a:defRPr sz="1800"/>
            </a:lvl4pPr>
            <a:lvl5pPr marL="0" indent="0">
              <a:spcAft>
                <a:spcPts val="900"/>
              </a:spcAft>
              <a:buNone/>
              <a:defRPr sz="1800"/>
            </a:lvl5pPr>
          </a:lstStyle>
          <a:p>
            <a:pPr lvl="0"/>
            <a:r>
              <a:rPr lang="en-GB"/>
              <a:t>&lt;Heading&gt;</a:t>
            </a:r>
          </a:p>
        </p:txBody>
      </p:sp>
      <p:sp>
        <p:nvSpPr>
          <p:cNvPr id="22" name="Text Placeholder 14">
            <a:extLst>
              <a:ext uri="{FF2B5EF4-FFF2-40B4-BE49-F238E27FC236}">
                <a16:creationId xmlns:a16="http://schemas.microsoft.com/office/drawing/2014/main" id="{5EC06850-50C8-7229-B7BD-9B719E4B594D}"/>
              </a:ext>
            </a:extLst>
          </p:cNvPr>
          <p:cNvSpPr>
            <a:spLocks noGrp="1"/>
          </p:cNvSpPr>
          <p:nvPr>
            <p:ph type="body" sz="quarter" idx="22"/>
          </p:nvPr>
        </p:nvSpPr>
        <p:spPr>
          <a:xfrm>
            <a:off x="3654492" y="4467633"/>
            <a:ext cx="1963637" cy="1869667"/>
          </a:xfrm>
        </p:spPr>
        <p:txBody>
          <a:bodyPr>
            <a:normAutofit/>
          </a:bodyPr>
          <a:lstStyle>
            <a:lvl1pPr marL="0" indent="0">
              <a:spcAft>
                <a:spcPts val="900"/>
              </a:spcAft>
              <a:buFont typeface="Arial" panose="020B0604020202020204" pitchFamily="34" charset="0"/>
              <a:buNone/>
              <a:defRPr sz="1200"/>
            </a:lvl1pPr>
            <a:lvl2pPr marL="0" indent="0">
              <a:spcBef>
                <a:spcPts val="0"/>
              </a:spcBef>
              <a:spcAft>
                <a:spcPts val="900"/>
              </a:spcAft>
              <a:buFont typeface="Arial" panose="020B0604020202020204" pitchFamily="34" charset="0"/>
              <a:buNone/>
              <a:defRPr sz="1200" b="0"/>
            </a:lvl2pPr>
            <a:lvl3pPr marL="0" indent="0">
              <a:spcAft>
                <a:spcPts val="900"/>
              </a:spcAft>
              <a:buNone/>
              <a:defRPr sz="1200"/>
            </a:lvl3pPr>
            <a:lvl4pPr marL="0" indent="0">
              <a:spcAft>
                <a:spcPts val="900"/>
              </a:spcAft>
              <a:buNone/>
              <a:defRPr sz="1200"/>
            </a:lvl4pPr>
            <a:lvl5pPr marL="0" indent="0">
              <a:spcAft>
                <a:spcPts val="900"/>
              </a:spcAft>
              <a:buNone/>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3" name="Text Placeholder 14">
            <a:extLst>
              <a:ext uri="{FF2B5EF4-FFF2-40B4-BE49-F238E27FC236}">
                <a16:creationId xmlns:a16="http://schemas.microsoft.com/office/drawing/2014/main" id="{556DDE77-2D0F-C0B9-F5D4-E9D140B4DA2B}"/>
              </a:ext>
            </a:extLst>
          </p:cNvPr>
          <p:cNvSpPr>
            <a:spLocks noGrp="1"/>
          </p:cNvSpPr>
          <p:nvPr>
            <p:ph type="body" sz="quarter" idx="23" hasCustomPrompt="1"/>
          </p:nvPr>
        </p:nvSpPr>
        <p:spPr>
          <a:xfrm>
            <a:off x="3654492" y="3777275"/>
            <a:ext cx="1963637" cy="551454"/>
          </a:xfrm>
        </p:spPr>
        <p:txBody>
          <a:bodyPr>
            <a:normAutofit/>
          </a:bodyPr>
          <a:lstStyle>
            <a:lvl1pPr marL="0" indent="0">
              <a:spcAft>
                <a:spcPts val="0"/>
              </a:spcAft>
              <a:buFont typeface="Arial" panose="020B0604020202020204" pitchFamily="34" charset="0"/>
              <a:buNone/>
              <a:defRPr sz="1800" b="1"/>
            </a:lvl1pPr>
            <a:lvl2pPr marL="0" indent="0">
              <a:spcBef>
                <a:spcPts val="0"/>
              </a:spcBef>
              <a:spcAft>
                <a:spcPts val="900"/>
              </a:spcAft>
              <a:buFont typeface="Arial" panose="020B0604020202020204" pitchFamily="34" charset="0"/>
              <a:buNone/>
              <a:defRPr sz="1800" b="0"/>
            </a:lvl2pPr>
            <a:lvl3pPr marL="0" indent="0">
              <a:spcAft>
                <a:spcPts val="900"/>
              </a:spcAft>
              <a:buNone/>
              <a:defRPr sz="1800"/>
            </a:lvl3pPr>
            <a:lvl4pPr marL="0" indent="0">
              <a:spcAft>
                <a:spcPts val="900"/>
              </a:spcAft>
              <a:buNone/>
              <a:defRPr sz="1800"/>
            </a:lvl4pPr>
            <a:lvl5pPr marL="0" indent="0">
              <a:spcAft>
                <a:spcPts val="900"/>
              </a:spcAft>
              <a:buNone/>
              <a:defRPr sz="1800"/>
            </a:lvl5pPr>
          </a:lstStyle>
          <a:p>
            <a:pPr lvl="0"/>
            <a:r>
              <a:rPr lang="en-GB"/>
              <a:t>&lt;Heading&gt;</a:t>
            </a:r>
          </a:p>
        </p:txBody>
      </p:sp>
      <p:sp>
        <p:nvSpPr>
          <p:cNvPr id="25" name="Picture Placeholder 24">
            <a:extLst>
              <a:ext uri="{FF2B5EF4-FFF2-40B4-BE49-F238E27FC236}">
                <a16:creationId xmlns:a16="http://schemas.microsoft.com/office/drawing/2014/main" id="{D9067CEE-35B8-5D19-CB10-545B9D76ABD9}"/>
              </a:ext>
            </a:extLst>
          </p:cNvPr>
          <p:cNvSpPr>
            <a:spLocks noGrp="1" noChangeAspect="1"/>
          </p:cNvSpPr>
          <p:nvPr>
            <p:ph type="pic" sz="quarter" idx="24" hasCustomPrompt="1"/>
          </p:nvPr>
        </p:nvSpPr>
        <p:spPr>
          <a:xfrm>
            <a:off x="735112" y="1890712"/>
            <a:ext cx="1162800" cy="1162800"/>
          </a:xfrm>
        </p:spPr>
        <p:txBody>
          <a:bodyPr bIns="360000" anchor="ctr" anchorCtr="1">
            <a:normAutofit/>
          </a:bodyPr>
          <a:lstStyle>
            <a:lvl1pPr>
              <a:defRPr sz="1200"/>
            </a:lvl1pPr>
          </a:lstStyle>
          <a:p>
            <a:r>
              <a:rPr lang="en-GB"/>
              <a:t>Click to add icon</a:t>
            </a:r>
          </a:p>
        </p:txBody>
      </p:sp>
      <p:sp>
        <p:nvSpPr>
          <p:cNvPr id="26" name="Picture Placeholder 24">
            <a:extLst>
              <a:ext uri="{FF2B5EF4-FFF2-40B4-BE49-F238E27FC236}">
                <a16:creationId xmlns:a16="http://schemas.microsoft.com/office/drawing/2014/main" id="{41C719B1-3917-F15C-D950-09DCAAEAFA08}"/>
              </a:ext>
            </a:extLst>
          </p:cNvPr>
          <p:cNvSpPr>
            <a:spLocks noGrp="1" noChangeAspect="1"/>
          </p:cNvSpPr>
          <p:nvPr>
            <p:ph type="pic" sz="quarter" idx="25" hasCustomPrompt="1"/>
          </p:nvPr>
        </p:nvSpPr>
        <p:spPr>
          <a:xfrm>
            <a:off x="3654492" y="1890712"/>
            <a:ext cx="1162800" cy="1162800"/>
          </a:xfrm>
        </p:spPr>
        <p:txBody>
          <a:bodyPr bIns="360000" anchor="ctr" anchorCtr="1">
            <a:normAutofit/>
          </a:bodyPr>
          <a:lstStyle>
            <a:lvl1pPr>
              <a:defRPr sz="1200"/>
            </a:lvl1pPr>
          </a:lstStyle>
          <a:p>
            <a:r>
              <a:rPr lang="en-GB"/>
              <a:t>Click to add icon</a:t>
            </a:r>
          </a:p>
        </p:txBody>
      </p:sp>
      <p:sp>
        <p:nvSpPr>
          <p:cNvPr id="27" name="Picture Placeholder 24">
            <a:extLst>
              <a:ext uri="{FF2B5EF4-FFF2-40B4-BE49-F238E27FC236}">
                <a16:creationId xmlns:a16="http://schemas.microsoft.com/office/drawing/2014/main" id="{A352F5DE-C1CA-FEC1-A82E-B24A463D26E9}"/>
              </a:ext>
            </a:extLst>
          </p:cNvPr>
          <p:cNvSpPr>
            <a:spLocks noGrp="1"/>
          </p:cNvSpPr>
          <p:nvPr>
            <p:ph type="pic" sz="quarter" idx="26" hasCustomPrompt="1"/>
          </p:nvPr>
        </p:nvSpPr>
        <p:spPr>
          <a:xfrm>
            <a:off x="6573871" y="1890712"/>
            <a:ext cx="1162800" cy="1162969"/>
          </a:xfrm>
        </p:spPr>
        <p:txBody>
          <a:bodyPr bIns="360000" anchor="ctr" anchorCtr="1">
            <a:normAutofit/>
          </a:bodyPr>
          <a:lstStyle>
            <a:lvl1pPr>
              <a:defRPr sz="1200"/>
            </a:lvl1pPr>
          </a:lstStyle>
          <a:p>
            <a:r>
              <a:rPr lang="en-GB"/>
              <a:t>Click to add icon</a:t>
            </a:r>
          </a:p>
        </p:txBody>
      </p:sp>
      <p:sp>
        <p:nvSpPr>
          <p:cNvPr id="28" name="Picture Placeholder 24">
            <a:extLst>
              <a:ext uri="{FF2B5EF4-FFF2-40B4-BE49-F238E27FC236}">
                <a16:creationId xmlns:a16="http://schemas.microsoft.com/office/drawing/2014/main" id="{6CDDEAEB-5C13-C96C-B2D8-6DA240B346F3}"/>
              </a:ext>
            </a:extLst>
          </p:cNvPr>
          <p:cNvSpPr>
            <a:spLocks noGrp="1" noChangeAspect="1"/>
          </p:cNvSpPr>
          <p:nvPr>
            <p:ph type="pic" sz="quarter" idx="27" hasCustomPrompt="1"/>
          </p:nvPr>
        </p:nvSpPr>
        <p:spPr>
          <a:xfrm>
            <a:off x="9493249" y="1890712"/>
            <a:ext cx="1162800" cy="1162800"/>
          </a:xfrm>
        </p:spPr>
        <p:txBody>
          <a:bodyPr bIns="360000" anchor="ctr" anchorCtr="1">
            <a:normAutofit/>
          </a:bodyPr>
          <a:lstStyle>
            <a:lvl1pPr>
              <a:defRPr sz="1200"/>
            </a:lvl1pPr>
          </a:lstStyle>
          <a:p>
            <a:r>
              <a:rPr lang="en-GB"/>
              <a:t>Click to add icon</a:t>
            </a:r>
          </a:p>
        </p:txBody>
      </p:sp>
      <p:sp>
        <p:nvSpPr>
          <p:cNvPr id="3" name="TextBox 2">
            <a:extLst>
              <a:ext uri="{FF2B5EF4-FFF2-40B4-BE49-F238E27FC236}">
                <a16:creationId xmlns:a16="http://schemas.microsoft.com/office/drawing/2014/main" id="{55F73D4D-7C92-81EC-B6D0-1C9D81B83443}"/>
              </a:ext>
            </a:extLst>
          </p:cNvPr>
          <p:cNvSpPr txBox="1"/>
          <p:nvPr userDrawn="1"/>
        </p:nvSpPr>
        <p:spPr>
          <a:xfrm>
            <a:off x="10665512" y="174235"/>
            <a:ext cx="1343060" cy="369332"/>
          </a:xfrm>
          <a:prstGeom prst="rect">
            <a:avLst/>
          </a:prstGeom>
          <a:noFill/>
        </p:spPr>
        <p:txBody>
          <a:bodyPr wrap="none" rtlCol="0">
            <a:spAutoFit/>
          </a:bodyPr>
          <a:lstStyle/>
          <a:p>
            <a:r>
              <a:rPr lang="en-US">
                <a:solidFill>
                  <a:schemeClr val="tx1"/>
                </a:solidFill>
              </a:rPr>
              <a:t>HCL </a:t>
            </a:r>
            <a:r>
              <a:rPr lang="en-US" b="1">
                <a:solidFill>
                  <a:schemeClr val="tx1"/>
                </a:solidFill>
                <a:latin typeface="HCLTech Roobert" pitchFamily="2" charset="77"/>
                <a:cs typeface="HCLTech Roobert" pitchFamily="2" charset="77"/>
              </a:rPr>
              <a:t>BigFix</a:t>
            </a:r>
          </a:p>
        </p:txBody>
      </p:sp>
    </p:spTree>
    <p:extLst>
      <p:ext uri="{BB962C8B-B14F-4D97-AF65-F5344CB8AC3E}">
        <p14:creationId xmlns:p14="http://schemas.microsoft.com/office/powerpoint/2010/main" val="7464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80" userDrawn="1">
          <p15:clr>
            <a:srgbClr val="FBAE40"/>
          </p15:clr>
        </p15:guide>
        <p15:guide id="3" pos="180" userDrawn="1">
          <p15:clr>
            <a:srgbClr val="FBAE40"/>
          </p15:clr>
        </p15:guide>
        <p15:guide id="5" pos="2302" userDrawn="1">
          <p15:clr>
            <a:srgbClr val="FBAE40"/>
          </p15:clr>
        </p15:guide>
        <p15:guide id="7" pos="5980" userDrawn="1">
          <p15:clr>
            <a:srgbClr val="FBAE40"/>
          </p15:clr>
        </p15:guide>
        <p15:guide id="8" pos="7500" userDrawn="1">
          <p15:clr>
            <a:srgbClr val="FBAE40"/>
          </p15:clr>
        </p15:guide>
        <p15:guide id="10" orient="horz" pos="3992" userDrawn="1">
          <p15:clr>
            <a:srgbClr val="FBAE40"/>
          </p15:clr>
        </p15:guide>
        <p15:guide id="11" pos="464" userDrawn="1">
          <p15:clr>
            <a:srgbClr val="FBAE40"/>
          </p15:clr>
        </p15:guide>
        <p15:guide id="14" pos="41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C63818F-9F52-91C6-8F68-55716FFE40EF}"/>
              </a:ext>
            </a:extLst>
          </p:cNvPr>
          <p:cNvSpPr>
            <a:spLocks noGrp="1"/>
          </p:cNvSpPr>
          <p:nvPr>
            <p:ph type="dt" sz="half" idx="10"/>
          </p:nvPr>
        </p:nvSpPr>
        <p:spPr/>
        <p:txBody>
          <a:bodyPr/>
          <a:lstStyle/>
          <a:p>
            <a:fld id="{81323DE9-57AA-F442-8072-D01B734FB9F8}" type="datetime1">
              <a:rPr lang="en-GB" smtClean="0"/>
              <a:t>02/10/2023</a:t>
            </a:fld>
            <a:endParaRPr lang="en-GB"/>
          </a:p>
        </p:txBody>
      </p:sp>
      <p:sp>
        <p:nvSpPr>
          <p:cNvPr id="5" name="Footer Placeholder 4">
            <a:extLst>
              <a:ext uri="{FF2B5EF4-FFF2-40B4-BE49-F238E27FC236}">
                <a16:creationId xmlns:a16="http://schemas.microsoft.com/office/drawing/2014/main" id="{84C64144-CC99-AFFD-1BF3-2EE31154F94A}"/>
              </a:ext>
            </a:extLst>
          </p:cNvPr>
          <p:cNvSpPr>
            <a:spLocks noGrp="1"/>
          </p:cNvSpPr>
          <p:nvPr>
            <p:ph type="ftr" sz="quarter" idx="11"/>
          </p:nvPr>
        </p:nvSpPr>
        <p:spPr/>
        <p:txBody>
          <a:bodyPr/>
          <a:lstStyle/>
          <a:p>
            <a:r>
              <a:rPr lang="en-GB"/>
              <a:t>&lt;Footer&gt;</a:t>
            </a:r>
          </a:p>
        </p:txBody>
      </p:sp>
      <p:sp>
        <p:nvSpPr>
          <p:cNvPr id="6" name="Slide Number Placeholder 5">
            <a:extLst>
              <a:ext uri="{FF2B5EF4-FFF2-40B4-BE49-F238E27FC236}">
                <a16:creationId xmlns:a16="http://schemas.microsoft.com/office/drawing/2014/main" id="{7FBF2584-AA68-A31C-CED9-904B7A19A001}"/>
              </a:ext>
            </a:extLst>
          </p:cNvPr>
          <p:cNvSpPr>
            <a:spLocks noGrp="1"/>
          </p:cNvSpPr>
          <p:nvPr>
            <p:ph type="sldNum" sz="quarter" idx="12"/>
          </p:nvPr>
        </p:nvSpPr>
        <p:spPr/>
        <p:txBody>
          <a:bodyPr/>
          <a:lstStyle/>
          <a:p>
            <a:fld id="{4333ABBE-C0A7-8F4A-8D9F-FF9523F4ED4A}" type="slidenum">
              <a:rPr lang="en-GB" smtClean="0"/>
              <a:t>‹#›</a:t>
            </a:fld>
            <a:endParaRPr lang="en-GB"/>
          </a:p>
        </p:txBody>
      </p:sp>
      <p:sp>
        <p:nvSpPr>
          <p:cNvPr id="17" name="Text Placeholder 14">
            <a:extLst>
              <a:ext uri="{FF2B5EF4-FFF2-40B4-BE49-F238E27FC236}">
                <a16:creationId xmlns:a16="http://schemas.microsoft.com/office/drawing/2014/main" id="{CAFBDFEC-FA5E-715F-0FD5-B8C11A532889}"/>
              </a:ext>
            </a:extLst>
          </p:cNvPr>
          <p:cNvSpPr>
            <a:spLocks noGrp="1"/>
          </p:cNvSpPr>
          <p:nvPr>
            <p:ph type="body" sz="quarter" idx="13" hasCustomPrompt="1"/>
          </p:nvPr>
        </p:nvSpPr>
        <p:spPr>
          <a:xfrm>
            <a:off x="284400" y="6006893"/>
            <a:ext cx="11620800" cy="376239"/>
          </a:xfrm>
        </p:spPr>
        <p:txBody>
          <a:bodyPr tIns="144000" anchor="b" anchorCtr="0">
            <a:noAutofit/>
          </a:bodyPr>
          <a:lstStyle>
            <a:lvl1pPr marL="0" indent="0">
              <a:spcAft>
                <a:spcPts val="0"/>
              </a:spcAft>
              <a:buFont typeface="Arial" panose="020B0604020202020204" pitchFamily="34" charset="0"/>
              <a:buNone/>
              <a:defRPr sz="1200"/>
            </a:lvl1pPr>
            <a:lvl2pPr marL="0" indent="0">
              <a:spcBef>
                <a:spcPts val="0"/>
              </a:spcBef>
              <a:spcAft>
                <a:spcPts val="0"/>
              </a:spcAft>
              <a:buFont typeface="Arial" panose="020B0604020202020204" pitchFamily="34" charset="0"/>
              <a:buNone/>
              <a:defRPr b="0"/>
            </a:lvl2pPr>
            <a:lvl3pPr marL="0" indent="0">
              <a:spcAft>
                <a:spcPts val="0"/>
              </a:spcAft>
              <a:buNone/>
              <a:defRPr/>
            </a:lvl3pPr>
            <a:lvl4pPr marL="0" indent="0">
              <a:spcAft>
                <a:spcPts val="0"/>
              </a:spcAft>
              <a:buNone/>
              <a:defRPr/>
            </a:lvl4pPr>
            <a:lvl5pPr marL="0" indent="0">
              <a:spcAft>
                <a:spcPts val="0"/>
              </a:spcAft>
              <a:buNone/>
              <a:defRPr/>
            </a:lvl5pPr>
          </a:lstStyle>
          <a:p>
            <a:pPr lvl="0"/>
            <a:r>
              <a:rPr lang="en-GB"/>
              <a:t>&lt;Source/Footnote&gt;</a:t>
            </a:r>
          </a:p>
        </p:txBody>
      </p:sp>
      <p:sp>
        <p:nvSpPr>
          <p:cNvPr id="20" name="Text Placeholder 14">
            <a:extLst>
              <a:ext uri="{FF2B5EF4-FFF2-40B4-BE49-F238E27FC236}">
                <a16:creationId xmlns:a16="http://schemas.microsoft.com/office/drawing/2014/main" id="{206A6E27-639A-AF9B-9D72-E6255565516D}"/>
              </a:ext>
            </a:extLst>
          </p:cNvPr>
          <p:cNvSpPr>
            <a:spLocks noGrp="1"/>
          </p:cNvSpPr>
          <p:nvPr>
            <p:ph type="body" sz="quarter" idx="14" hasCustomPrompt="1"/>
          </p:nvPr>
        </p:nvSpPr>
        <p:spPr>
          <a:xfrm>
            <a:off x="284400" y="375006"/>
            <a:ext cx="11620800" cy="912347"/>
          </a:xfrm>
        </p:spPr>
        <p:txBody>
          <a:bodyPr>
            <a:noAutofit/>
          </a:bodyPr>
          <a:lstStyle>
            <a:lvl1pPr marL="0" indent="0">
              <a:lnSpc>
                <a:spcPct val="100000"/>
              </a:lnSpc>
              <a:spcAft>
                <a:spcPts val="0"/>
              </a:spcAft>
              <a:buFont typeface="Arial" panose="020B0604020202020204" pitchFamily="34" charset="0"/>
              <a:buNone/>
              <a:defRPr sz="2400" b="1"/>
            </a:lvl1pPr>
            <a:lvl2pPr marL="0" indent="0">
              <a:lnSpc>
                <a:spcPct val="100000"/>
              </a:lnSpc>
              <a:spcBef>
                <a:spcPts val="600"/>
              </a:spcBef>
              <a:spcAft>
                <a:spcPts val="0"/>
              </a:spcAft>
              <a:buFont typeface="Arial" panose="020B0604020202020204" pitchFamily="34" charset="0"/>
              <a:buNone/>
              <a:defRPr sz="1800" b="0"/>
            </a:lvl2pPr>
            <a:lvl3pPr marL="0" indent="0">
              <a:lnSpc>
                <a:spcPct val="100000"/>
              </a:lnSpc>
              <a:spcBef>
                <a:spcPts val="700"/>
              </a:spcBef>
              <a:spcAft>
                <a:spcPts val="0"/>
              </a:spcAft>
              <a:buNone/>
              <a:defRPr sz="1800" b="0"/>
            </a:lvl3pPr>
            <a:lvl4pPr marL="0" indent="0">
              <a:lnSpc>
                <a:spcPct val="100000"/>
              </a:lnSpc>
              <a:spcBef>
                <a:spcPts val="700"/>
              </a:spcBef>
              <a:spcAft>
                <a:spcPts val="0"/>
              </a:spcAft>
              <a:buNone/>
              <a:defRPr sz="1800" b="0"/>
            </a:lvl4pPr>
            <a:lvl5pPr marL="0" indent="0">
              <a:lnSpc>
                <a:spcPct val="100000"/>
              </a:lnSpc>
              <a:spcBef>
                <a:spcPts val="700"/>
              </a:spcBef>
              <a:spcAft>
                <a:spcPts val="0"/>
              </a:spcAft>
              <a:buNone/>
              <a:defRPr sz="1800" b="0"/>
            </a:lvl5pPr>
          </a:lstStyle>
          <a:p>
            <a:pPr lvl="0"/>
            <a:r>
              <a:rPr lang="en-GB"/>
              <a:t>[Title only] First level &lt;Heading&gt; Add elements as required, use the grid to create the layouts</a:t>
            </a:r>
          </a:p>
          <a:p>
            <a:pPr lvl="1"/>
            <a:r>
              <a:rPr lang="en-GB"/>
              <a:t>Second level &lt;Subheading&gt;</a:t>
            </a:r>
          </a:p>
        </p:txBody>
      </p:sp>
      <p:sp>
        <p:nvSpPr>
          <p:cNvPr id="2" name="TextBox 1">
            <a:extLst>
              <a:ext uri="{FF2B5EF4-FFF2-40B4-BE49-F238E27FC236}">
                <a16:creationId xmlns:a16="http://schemas.microsoft.com/office/drawing/2014/main" id="{8973430E-9A69-3208-F442-1FE2E8F2BB29}"/>
              </a:ext>
            </a:extLst>
          </p:cNvPr>
          <p:cNvSpPr txBox="1"/>
          <p:nvPr userDrawn="1"/>
        </p:nvSpPr>
        <p:spPr>
          <a:xfrm>
            <a:off x="10665512" y="174235"/>
            <a:ext cx="1343060" cy="369332"/>
          </a:xfrm>
          <a:prstGeom prst="rect">
            <a:avLst/>
          </a:prstGeom>
          <a:noFill/>
        </p:spPr>
        <p:txBody>
          <a:bodyPr wrap="none" rtlCol="0">
            <a:spAutoFit/>
          </a:bodyPr>
          <a:lstStyle/>
          <a:p>
            <a:r>
              <a:rPr lang="en-US">
                <a:solidFill>
                  <a:schemeClr val="tx1"/>
                </a:solidFill>
              </a:rPr>
              <a:t>HCL </a:t>
            </a:r>
            <a:r>
              <a:rPr lang="en-US" b="1">
                <a:solidFill>
                  <a:schemeClr val="tx1"/>
                </a:solidFill>
                <a:latin typeface="HCLTech Roobert" pitchFamily="2" charset="77"/>
                <a:cs typeface="HCLTech Roobert" pitchFamily="2" charset="77"/>
              </a:rPr>
              <a:t>BigFix</a:t>
            </a:r>
          </a:p>
        </p:txBody>
      </p:sp>
    </p:spTree>
    <p:extLst>
      <p:ext uri="{BB962C8B-B14F-4D97-AF65-F5344CB8AC3E}">
        <p14:creationId xmlns:p14="http://schemas.microsoft.com/office/powerpoint/2010/main" val="307923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80" userDrawn="1">
          <p15:clr>
            <a:srgbClr val="FBAE40"/>
          </p15:clr>
        </p15:guide>
        <p15:guide id="2" pos="3812" userDrawn="1">
          <p15:clr>
            <a:srgbClr val="FBAE40"/>
          </p15:clr>
        </p15:guide>
        <p15:guide id="3" pos="180" userDrawn="1">
          <p15:clr>
            <a:srgbClr val="FBAE40"/>
          </p15:clr>
        </p15:guide>
        <p15:guide id="4" pos="1356" userDrawn="1">
          <p15:clr>
            <a:srgbClr val="FBAE40"/>
          </p15:clr>
        </p15:guide>
        <p15:guide id="5" pos="2584" userDrawn="1">
          <p15:clr>
            <a:srgbClr val="FBAE40"/>
          </p15:clr>
        </p15:guide>
        <p15:guide id="6" pos="5094" userDrawn="1">
          <p15:clr>
            <a:srgbClr val="FBAE40"/>
          </p15:clr>
        </p15:guide>
        <p15:guide id="7" pos="6270" userDrawn="1">
          <p15:clr>
            <a:srgbClr val="FBAE40"/>
          </p15:clr>
        </p15:guide>
        <p15:guide id="8" pos="7500" userDrawn="1">
          <p15:clr>
            <a:srgbClr val="FBAE40"/>
          </p15:clr>
        </p15:guide>
        <p15:guide id="9" orient="horz" pos="902" userDrawn="1">
          <p15:clr>
            <a:srgbClr val="FBAE40"/>
          </p15:clr>
        </p15:guide>
        <p15:guide id="10" orient="horz" pos="3992" userDrawn="1">
          <p15:clr>
            <a:srgbClr val="FBAE40"/>
          </p15:clr>
        </p15:guide>
        <p15:guide id="11" pos="1408" userDrawn="1">
          <p15:clr>
            <a:srgbClr val="FBAE40"/>
          </p15:clr>
        </p15:guide>
        <p15:guide id="12" pos="2636" userDrawn="1">
          <p15:clr>
            <a:srgbClr val="FBAE40"/>
          </p15:clr>
        </p15:guide>
        <p15:guide id="13" pos="3866" userDrawn="1">
          <p15:clr>
            <a:srgbClr val="FBAE40"/>
          </p15:clr>
        </p15:guide>
        <p15:guide id="14" pos="5042" userDrawn="1">
          <p15:clr>
            <a:srgbClr val="FBAE40"/>
          </p15:clr>
        </p15:guide>
        <p15:guide id="15" pos="632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5D9D6C7F-730E-7F21-9BC1-47B3D0044650}"/>
              </a:ext>
            </a:extLst>
          </p:cNvPr>
          <p:cNvPicPr>
            <a:picLocks noChangeAspect="1"/>
          </p:cNvPicPr>
          <p:nvPr userDrawn="1"/>
        </p:nvPicPr>
        <p:blipFill>
          <a:blip r:embed="rId2"/>
          <a:stretch>
            <a:fillRect/>
          </a:stretch>
        </p:blipFill>
        <p:spPr>
          <a:xfrm>
            <a:off x="-5424" y="0"/>
            <a:ext cx="12202849" cy="6858000"/>
          </a:xfrm>
          <a:prstGeom prst="rect">
            <a:avLst/>
          </a:prstGeom>
        </p:spPr>
      </p:pic>
      <p:pic>
        <p:nvPicPr>
          <p:cNvPr id="13" name="Graphic 12">
            <a:extLst>
              <a:ext uri="{FF2B5EF4-FFF2-40B4-BE49-F238E27FC236}">
                <a16:creationId xmlns:a16="http://schemas.microsoft.com/office/drawing/2014/main" id="{0DC9CCDD-E18A-8BCA-A202-4103585D14A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419635" y="3215588"/>
            <a:ext cx="5349715" cy="663970"/>
          </a:xfrm>
          <a:prstGeom prst="rect">
            <a:avLst/>
          </a:prstGeom>
        </p:spPr>
      </p:pic>
      <p:pic>
        <p:nvPicPr>
          <p:cNvPr id="9" name="Graphic 8" hidden="1">
            <a:extLst>
              <a:ext uri="{FF2B5EF4-FFF2-40B4-BE49-F238E27FC236}">
                <a16:creationId xmlns:a16="http://schemas.microsoft.com/office/drawing/2014/main" id="{C259CEB8-247F-9468-EAF9-677F5C9E4D9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259705" y="6277707"/>
            <a:ext cx="1671320" cy="161193"/>
          </a:xfrm>
          <a:prstGeom prst="rect">
            <a:avLst/>
          </a:prstGeom>
        </p:spPr>
      </p:pic>
      <p:sp>
        <p:nvSpPr>
          <p:cNvPr id="2" name="TextBox 1">
            <a:extLst>
              <a:ext uri="{FF2B5EF4-FFF2-40B4-BE49-F238E27FC236}">
                <a16:creationId xmlns:a16="http://schemas.microsoft.com/office/drawing/2014/main" id="{537BD50D-E7BF-FA9E-68CB-69BAA6B66C6E}"/>
              </a:ext>
            </a:extLst>
          </p:cNvPr>
          <p:cNvSpPr txBox="1"/>
          <p:nvPr userDrawn="1"/>
        </p:nvSpPr>
        <p:spPr>
          <a:xfrm>
            <a:off x="5187043" y="6173637"/>
            <a:ext cx="1817914" cy="369332"/>
          </a:xfrm>
          <a:prstGeom prst="rect">
            <a:avLst/>
          </a:prstGeom>
          <a:noFill/>
        </p:spPr>
        <p:txBody>
          <a:bodyPr wrap="square" rtlCol="0">
            <a:spAutoFit/>
          </a:bodyPr>
          <a:lstStyle/>
          <a:p>
            <a:pPr algn="ctr"/>
            <a:r>
              <a:rPr lang="en-US" err="1">
                <a:solidFill>
                  <a:schemeClr val="bg1"/>
                </a:solidFill>
              </a:rPr>
              <a:t>hcltechsw.com</a:t>
            </a:r>
            <a:endParaRPr lang="en-US">
              <a:solidFill>
                <a:schemeClr val="bg1"/>
              </a:solidFill>
            </a:endParaRPr>
          </a:p>
        </p:txBody>
      </p:sp>
    </p:spTree>
    <p:extLst>
      <p:ext uri="{BB962C8B-B14F-4D97-AF65-F5344CB8AC3E}">
        <p14:creationId xmlns:p14="http://schemas.microsoft.com/office/powerpoint/2010/main" val="213571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v2">
    <p:bg>
      <p:bgPr>
        <a:solidFill>
          <a:schemeClr val="tx1"/>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32876ADA-B404-2AFE-0B56-3186ED74B42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351525C-3492-7BBC-9B19-21F66283DBDD}"/>
              </a:ext>
            </a:extLst>
          </p:cNvPr>
          <p:cNvSpPr>
            <a:spLocks noGrp="1"/>
          </p:cNvSpPr>
          <p:nvPr>
            <p:ph type="ctrTitle" hasCustomPrompt="1"/>
          </p:nvPr>
        </p:nvSpPr>
        <p:spPr>
          <a:xfrm>
            <a:off x="358774" y="1228725"/>
            <a:ext cx="4965700" cy="2387600"/>
          </a:xfrm>
        </p:spPr>
        <p:txBody>
          <a:bodyPr anchor="b">
            <a:normAutofit/>
          </a:bodyPr>
          <a:lstStyle>
            <a:lvl1pPr algn="l">
              <a:defRPr sz="3600">
                <a:solidFill>
                  <a:schemeClr val="bg1"/>
                </a:solidFill>
              </a:defRPr>
            </a:lvl1pPr>
          </a:lstStyle>
          <a:p>
            <a:r>
              <a:rPr lang="en-GB"/>
              <a:t>[Title slide: v2] &lt;Heading&gt;</a:t>
            </a:r>
          </a:p>
        </p:txBody>
      </p:sp>
      <p:sp>
        <p:nvSpPr>
          <p:cNvPr id="3" name="Subtitle 2">
            <a:extLst>
              <a:ext uri="{FF2B5EF4-FFF2-40B4-BE49-F238E27FC236}">
                <a16:creationId xmlns:a16="http://schemas.microsoft.com/office/drawing/2014/main" id="{49FCD46E-7AD3-29F9-871F-4041A94DF59B}"/>
              </a:ext>
            </a:extLst>
          </p:cNvPr>
          <p:cNvSpPr>
            <a:spLocks noGrp="1"/>
          </p:cNvSpPr>
          <p:nvPr>
            <p:ph type="subTitle" idx="1" hasCustomPrompt="1"/>
          </p:nvPr>
        </p:nvSpPr>
        <p:spPr>
          <a:xfrm>
            <a:off x="358774" y="4006850"/>
            <a:ext cx="4965700" cy="1339850"/>
          </a:xfrm>
        </p:spPr>
        <p:txBody>
          <a:bodyPr>
            <a:normAutofit/>
          </a:bodyPr>
          <a:lstStyle>
            <a:lvl1pPr marL="0" indent="0" algn="l">
              <a:spcAft>
                <a:spcPts val="0"/>
              </a:spcAft>
              <a:buNone/>
              <a:defRPr sz="2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&lt;Subheading&gt;</a:t>
            </a:r>
          </a:p>
        </p:txBody>
      </p:sp>
      <p:sp>
        <p:nvSpPr>
          <p:cNvPr id="16" name="Text Placeholder 14">
            <a:extLst>
              <a:ext uri="{FF2B5EF4-FFF2-40B4-BE49-F238E27FC236}">
                <a16:creationId xmlns:a16="http://schemas.microsoft.com/office/drawing/2014/main" id="{1D8A629A-EF2F-5952-A0B4-2292F58FB326}"/>
              </a:ext>
            </a:extLst>
          </p:cNvPr>
          <p:cNvSpPr>
            <a:spLocks noGrp="1"/>
          </p:cNvSpPr>
          <p:nvPr>
            <p:ph type="body" sz="quarter" idx="11" hasCustomPrompt="1"/>
          </p:nvPr>
        </p:nvSpPr>
        <p:spPr>
          <a:xfrm>
            <a:off x="358774" y="5638801"/>
            <a:ext cx="4965700" cy="677862"/>
          </a:xfrm>
        </p:spPr>
        <p:txBody>
          <a:bodyPr anchor="b" anchorCtr="0">
            <a:normAutofit/>
          </a:bodyPr>
          <a:lstStyle>
            <a:lvl1pPr marL="0" indent="0">
              <a:spcAft>
                <a:spcPts val="0"/>
              </a:spcAft>
              <a:buFont typeface="Arial" panose="020B0604020202020204" pitchFamily="34" charset="0"/>
              <a:buNone/>
              <a:defRPr sz="1500">
                <a:solidFill>
                  <a:schemeClr val="bg1"/>
                </a:solidFill>
              </a:defRPr>
            </a:lvl1pPr>
            <a:lvl2pPr marL="0" indent="0">
              <a:spcBef>
                <a:spcPts val="0"/>
              </a:spcBef>
              <a:spcAft>
                <a:spcPts val="0"/>
              </a:spcAft>
              <a:buFont typeface="Arial" panose="020B0604020202020204" pitchFamily="34" charset="0"/>
              <a:buNone/>
              <a:defRPr b="0"/>
            </a:lvl2pPr>
            <a:lvl3pPr marL="0" indent="0">
              <a:spcAft>
                <a:spcPts val="0"/>
              </a:spcAft>
              <a:buNone/>
              <a:defRPr/>
            </a:lvl3pPr>
            <a:lvl4pPr marL="0" indent="0">
              <a:spcAft>
                <a:spcPts val="0"/>
              </a:spcAft>
              <a:buNone/>
              <a:defRPr/>
            </a:lvl4pPr>
            <a:lvl5pPr marL="0" indent="0">
              <a:spcAft>
                <a:spcPts val="0"/>
              </a:spcAft>
              <a:buNone/>
              <a:defRPr/>
            </a:lvl5pPr>
          </a:lstStyle>
          <a:p>
            <a:pPr lvl="0"/>
            <a:r>
              <a:rPr lang="en-GB"/>
              <a:t>&lt;Details of presenter&gt;</a:t>
            </a:r>
          </a:p>
        </p:txBody>
      </p:sp>
      <p:sp>
        <p:nvSpPr>
          <p:cNvPr id="17" name="TextBox 16">
            <a:extLst>
              <a:ext uri="{FF2B5EF4-FFF2-40B4-BE49-F238E27FC236}">
                <a16:creationId xmlns:a16="http://schemas.microsoft.com/office/drawing/2014/main" id="{D05679C4-AC49-2E81-7A8D-DF7B8922B51D}"/>
              </a:ext>
            </a:extLst>
          </p:cNvPr>
          <p:cNvSpPr txBox="1"/>
          <p:nvPr userDrawn="1"/>
        </p:nvSpPr>
        <p:spPr>
          <a:xfrm>
            <a:off x="358774" y="6438642"/>
            <a:ext cx="1846659" cy="92333"/>
          </a:xfrm>
          <a:prstGeom prst="rect">
            <a:avLst/>
          </a:prstGeom>
          <a:noFill/>
        </p:spPr>
        <p:txBody>
          <a:bodyPr wrap="none" lIns="0" tIns="0" rIns="0" bIns="0" rtlCol="0">
            <a:spAutoFit/>
          </a:bodyPr>
          <a:lstStyle/>
          <a:p>
            <a:r>
              <a:rPr lang="en-GB" sz="600">
                <a:solidFill>
                  <a:schemeClr val="bg1"/>
                </a:solidFill>
              </a:rPr>
              <a:t>Copyright © 2022 HCL Software Limited | Confidential</a:t>
            </a:r>
          </a:p>
        </p:txBody>
      </p:sp>
      <p:sp>
        <p:nvSpPr>
          <p:cNvPr id="4" name="TextBox 3">
            <a:extLst>
              <a:ext uri="{FF2B5EF4-FFF2-40B4-BE49-F238E27FC236}">
                <a16:creationId xmlns:a16="http://schemas.microsoft.com/office/drawing/2014/main" id="{1ED40AA1-C8FF-6B6E-1410-006A4CF0988A}"/>
              </a:ext>
            </a:extLst>
          </p:cNvPr>
          <p:cNvSpPr txBox="1"/>
          <p:nvPr userDrawn="1"/>
        </p:nvSpPr>
        <p:spPr>
          <a:xfrm>
            <a:off x="10555912" y="196872"/>
            <a:ext cx="1343060" cy="369332"/>
          </a:xfrm>
          <a:prstGeom prst="rect">
            <a:avLst/>
          </a:prstGeom>
          <a:noFill/>
        </p:spPr>
        <p:txBody>
          <a:bodyPr wrap="none" rtlCol="0">
            <a:spAutoFit/>
          </a:bodyPr>
          <a:lstStyle/>
          <a:p>
            <a:r>
              <a:rPr lang="en-US">
                <a:solidFill>
                  <a:schemeClr val="bg1"/>
                </a:solidFill>
              </a:rPr>
              <a:t>HCL </a:t>
            </a:r>
            <a:r>
              <a:rPr lang="en-US" b="1">
                <a:solidFill>
                  <a:schemeClr val="bg1"/>
                </a:solidFill>
                <a:latin typeface="HCLTech Roobert" pitchFamily="2" charset="77"/>
                <a:cs typeface="HCLTech Roobert" pitchFamily="2" charset="77"/>
              </a:rPr>
              <a:t>BigFix</a:t>
            </a:r>
          </a:p>
        </p:txBody>
      </p:sp>
    </p:spTree>
    <p:extLst>
      <p:ext uri="{BB962C8B-B14F-4D97-AF65-F5344CB8AC3E}">
        <p14:creationId xmlns:p14="http://schemas.microsoft.com/office/powerpoint/2010/main" val="12307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78" userDrawn="1">
          <p15:clr>
            <a:srgbClr val="FBAE40"/>
          </p15:clr>
        </p15:guide>
        <p15:guide id="2" pos="224" userDrawn="1">
          <p15:clr>
            <a:srgbClr val="FBAE40"/>
          </p15:clr>
        </p15:guide>
        <p15:guide id="3" pos="7456" userDrawn="1">
          <p15:clr>
            <a:srgbClr val="FBAE40"/>
          </p15:clr>
        </p15:guide>
        <p15:guide id="4" orient="horz" pos="410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_on_b">
    <p:bg>
      <p:bgPr>
        <a:solidFill>
          <a:schemeClr val="tx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9171F48-4BCC-4E63-BFB8-EA7D43B337B2}" type="datetime4">
              <a:rPr lang="en-US" smtClean="0"/>
              <a:pPr/>
              <a:t>October 2, 2023</a:t>
            </a:fld>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F9F43093-9651-4F18-B7CD-E6E5C0C72D71}" type="slidenum">
              <a:rPr lang="en-US" smtClean="0"/>
              <a:pPr/>
              <a:t>‹#›</a:t>
            </a:fld>
            <a:endParaRPr lang="en-US"/>
          </a:p>
        </p:txBody>
      </p:sp>
      <p:sp>
        <p:nvSpPr>
          <p:cNvPr id="10" name="Text Placeholder 16"/>
          <p:cNvSpPr>
            <a:spLocks noGrp="1"/>
          </p:cNvSpPr>
          <p:nvPr>
            <p:ph type="body" sz="quarter" idx="14" hasCustomPrompt="1"/>
          </p:nvPr>
        </p:nvSpPr>
        <p:spPr>
          <a:xfrm>
            <a:off x="647700" y="2777132"/>
            <a:ext cx="6475970" cy="347068"/>
          </a:xfrm>
        </p:spPr>
        <p:txBody>
          <a:bodyPr/>
          <a:lstStyle>
            <a:lvl1pPr>
              <a:defRPr sz="1800"/>
            </a:lvl1pPr>
          </a:lstStyle>
          <a:p>
            <a:pPr lvl="0"/>
            <a:r>
              <a:rPr lang="en-US" err="1"/>
              <a:t>Mollis</a:t>
            </a:r>
            <a:r>
              <a:rPr lang="en-US"/>
              <a:t> </a:t>
            </a:r>
            <a:r>
              <a:rPr lang="en-US" err="1"/>
              <a:t>commodo</a:t>
            </a:r>
            <a:r>
              <a:rPr lang="en-US"/>
              <a:t> </a:t>
            </a:r>
            <a:r>
              <a:rPr lang="en-US" err="1"/>
              <a:t>numquam</a:t>
            </a:r>
            <a:r>
              <a:rPr lang="en-US"/>
              <a:t> </a:t>
            </a:r>
            <a:r>
              <a:rPr lang="en-US" err="1"/>
              <a:t>eos</a:t>
            </a:r>
            <a:r>
              <a:rPr lang="en-US"/>
              <a:t> in, </a:t>
            </a:r>
            <a:r>
              <a:rPr lang="en-US" err="1"/>
              <a:t>sint</a:t>
            </a:r>
            <a:r>
              <a:rPr lang="en-US"/>
              <a:t> </a:t>
            </a:r>
            <a:r>
              <a:rPr lang="en-US" err="1"/>
              <a:t>possim</a:t>
            </a:r>
            <a:r>
              <a:rPr lang="en-US"/>
              <a:t> </a:t>
            </a:r>
            <a:r>
              <a:rPr lang="en-US" err="1"/>
              <a:t>fabellas</a:t>
            </a:r>
            <a:r>
              <a:rPr lang="en-US"/>
              <a:t> ne his</a:t>
            </a:r>
          </a:p>
        </p:txBody>
      </p:sp>
      <p:sp>
        <p:nvSpPr>
          <p:cNvPr id="12" name="Title 11"/>
          <p:cNvSpPr>
            <a:spLocks noGrp="1"/>
          </p:cNvSpPr>
          <p:nvPr>
            <p:ph type="title" hasCustomPrompt="1"/>
          </p:nvPr>
        </p:nvSpPr>
        <p:spPr>
          <a:xfrm>
            <a:off x="647700" y="3124200"/>
            <a:ext cx="7086600" cy="1022898"/>
          </a:xfrm>
        </p:spPr>
        <p:txBody>
          <a:bodyPr>
            <a:noAutofit/>
          </a:bodyPr>
          <a:lstStyle>
            <a:lvl1pPr>
              <a:defRPr sz="4000" b="1" baseline="0">
                <a:solidFill>
                  <a:schemeClr val="bg1"/>
                </a:solidFill>
                <a:latin typeface="+mn-lt"/>
              </a:defRPr>
            </a:lvl1pPr>
          </a:lstStyle>
          <a:p>
            <a:r>
              <a:rPr lang="en-US" err="1"/>
              <a:t>Ut</a:t>
            </a:r>
            <a:r>
              <a:rPr lang="en-US"/>
              <a:t> </a:t>
            </a:r>
            <a:r>
              <a:rPr lang="en-US" err="1"/>
              <a:t>est</a:t>
            </a:r>
            <a:r>
              <a:rPr lang="en-US"/>
              <a:t> </a:t>
            </a:r>
            <a:r>
              <a:rPr lang="en-US" err="1"/>
              <a:t>purto</a:t>
            </a:r>
            <a:r>
              <a:rPr lang="en-US"/>
              <a:t> </a:t>
            </a:r>
            <a:r>
              <a:rPr lang="en-US" err="1"/>
              <a:t>vocibus</a:t>
            </a:r>
            <a:r>
              <a:rPr lang="en-US"/>
              <a:t> </a:t>
            </a:r>
            <a:r>
              <a:rPr lang="en-US" err="1"/>
              <a:t>albucius</a:t>
            </a:r>
            <a:r>
              <a:rPr lang="en-US"/>
              <a:t>,</a:t>
            </a:r>
            <a:br>
              <a:rPr lang="en-US"/>
            </a:br>
            <a:r>
              <a:rPr lang="en-US" err="1"/>
              <a:t>copiosae</a:t>
            </a:r>
            <a:r>
              <a:rPr lang="en-US"/>
              <a:t> </a:t>
            </a:r>
            <a:r>
              <a:rPr lang="en-US" err="1"/>
              <a:t>concludaturque</a:t>
            </a:r>
            <a:r>
              <a:rPr lang="en-US"/>
              <a:t> qui cu</a:t>
            </a:r>
          </a:p>
        </p:txBody>
      </p:sp>
    </p:spTree>
    <p:extLst>
      <p:ext uri="{BB962C8B-B14F-4D97-AF65-F5344CB8AC3E}">
        <p14:creationId xmlns:p14="http://schemas.microsoft.com/office/powerpoint/2010/main" val="3362105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0DA09A3-D814-044E-9332-616FF8C8FD91}"/>
              </a:ext>
            </a:extLst>
          </p:cNvPr>
          <p:cNvSpPr/>
          <p:nvPr userDrawn="1"/>
        </p:nvSpPr>
        <p:spPr>
          <a:xfrm>
            <a:off x="1" y="11804"/>
            <a:ext cx="12191999" cy="6858000"/>
          </a:xfrm>
          <a:prstGeom prst="rect">
            <a:avLst/>
          </a:prstGeom>
          <a:gradFill>
            <a:gsLst>
              <a:gs pos="0">
                <a:srgbClr val="002847"/>
              </a:gs>
              <a:gs pos="99000">
                <a:srgbClr val="00142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15" name="Subtitle 2">
            <a:extLst>
              <a:ext uri="{FF2B5EF4-FFF2-40B4-BE49-F238E27FC236}">
                <a16:creationId xmlns:a16="http://schemas.microsoft.com/office/drawing/2014/main" id="{61B976D9-82B1-6047-BFC3-F198B3D96617}"/>
              </a:ext>
            </a:extLst>
          </p:cNvPr>
          <p:cNvSpPr>
            <a:spLocks noGrp="1"/>
          </p:cNvSpPr>
          <p:nvPr>
            <p:ph type="subTitle" idx="1" hasCustomPrompt="1"/>
          </p:nvPr>
        </p:nvSpPr>
        <p:spPr>
          <a:xfrm>
            <a:off x="1524000" y="4615050"/>
            <a:ext cx="9144000" cy="1655762"/>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bg1"/>
                </a:solidFill>
                <a:latin typeface="Gotham-Book" panose="0200060404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Book" panose="02000604040000020004" pitchFamily="2" charset="0"/>
                <a:cs typeface="Arial" panose="020B0604020202020204" pitchFamily="34" charset="0"/>
              </a:rPr>
              <a:t>HCL Software design templates that raise your business above the expected</a:t>
            </a:r>
          </a:p>
        </p:txBody>
      </p:sp>
      <p:sp>
        <p:nvSpPr>
          <p:cNvPr id="18" name="Triangle 17">
            <a:extLst>
              <a:ext uri="{FF2B5EF4-FFF2-40B4-BE49-F238E27FC236}">
                <a16:creationId xmlns:a16="http://schemas.microsoft.com/office/drawing/2014/main" id="{D77B2706-6CBD-FA44-8C5D-12D3D660AAE4}"/>
              </a:ext>
            </a:extLst>
          </p:cNvPr>
          <p:cNvSpPr/>
          <p:nvPr userDrawn="1"/>
        </p:nvSpPr>
        <p:spPr>
          <a:xfrm rot="5400000">
            <a:off x="9475312" y="906772"/>
            <a:ext cx="1762946" cy="1519782"/>
          </a:xfrm>
          <a:prstGeom prst="triangle">
            <a:avLst/>
          </a:prstGeom>
          <a:gradFill>
            <a:gsLst>
              <a:gs pos="0">
                <a:schemeClr val="bg1">
                  <a:alpha val="3000"/>
                </a:schemeClr>
              </a:gs>
              <a:gs pos="100000">
                <a:srgbClr val="B9E6FA">
                  <a:alpha val="22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19" name="Triangle 18">
            <a:extLst>
              <a:ext uri="{FF2B5EF4-FFF2-40B4-BE49-F238E27FC236}">
                <a16:creationId xmlns:a16="http://schemas.microsoft.com/office/drawing/2014/main" id="{741B2CE8-F202-8F49-AB38-54933F18F9EB}"/>
              </a:ext>
            </a:extLst>
          </p:cNvPr>
          <p:cNvSpPr/>
          <p:nvPr userDrawn="1"/>
        </p:nvSpPr>
        <p:spPr>
          <a:xfrm rot="5400000">
            <a:off x="10489327" y="2334048"/>
            <a:ext cx="907463" cy="782296"/>
          </a:xfrm>
          <a:prstGeom prst="triangle">
            <a:avLst/>
          </a:prstGeom>
          <a:gradFill>
            <a:gsLst>
              <a:gs pos="0">
                <a:schemeClr val="bg1">
                  <a:alpha val="3000"/>
                </a:schemeClr>
              </a:gs>
              <a:gs pos="100000">
                <a:srgbClr val="B9E6FA">
                  <a:alpha val="22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20" name="Triangle 19">
            <a:extLst>
              <a:ext uri="{FF2B5EF4-FFF2-40B4-BE49-F238E27FC236}">
                <a16:creationId xmlns:a16="http://schemas.microsoft.com/office/drawing/2014/main" id="{48112024-45AB-0B45-9F6F-E654E4D2BBE4}"/>
              </a:ext>
            </a:extLst>
          </p:cNvPr>
          <p:cNvSpPr/>
          <p:nvPr userDrawn="1"/>
        </p:nvSpPr>
        <p:spPr>
          <a:xfrm rot="5400000">
            <a:off x="11054092" y="1549247"/>
            <a:ext cx="907463" cy="782296"/>
          </a:xfrm>
          <a:prstGeom prst="triangle">
            <a:avLst/>
          </a:prstGeom>
          <a:gradFill>
            <a:gsLst>
              <a:gs pos="0">
                <a:schemeClr val="bg1">
                  <a:alpha val="3000"/>
                </a:schemeClr>
              </a:gs>
              <a:gs pos="100000">
                <a:srgbClr val="B9E6FA">
                  <a:alpha val="22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21" name="Triangle 20">
            <a:extLst>
              <a:ext uri="{FF2B5EF4-FFF2-40B4-BE49-F238E27FC236}">
                <a16:creationId xmlns:a16="http://schemas.microsoft.com/office/drawing/2014/main" id="{4D9B7528-9C57-EF46-8D2F-F5C4EBB9CC3B}"/>
              </a:ext>
            </a:extLst>
          </p:cNvPr>
          <p:cNvSpPr/>
          <p:nvPr userDrawn="1"/>
        </p:nvSpPr>
        <p:spPr>
          <a:xfrm rot="5400000">
            <a:off x="360353" y="4654230"/>
            <a:ext cx="2025586" cy="1746196"/>
          </a:xfrm>
          <a:prstGeom prst="triangle">
            <a:avLst/>
          </a:prstGeom>
          <a:gradFill>
            <a:gsLst>
              <a:gs pos="0">
                <a:schemeClr val="bg1">
                  <a:alpha val="3000"/>
                </a:schemeClr>
              </a:gs>
              <a:gs pos="100000">
                <a:srgbClr val="B9E6FA">
                  <a:alpha val="22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11" name="Rectangle 10">
            <a:extLst>
              <a:ext uri="{FF2B5EF4-FFF2-40B4-BE49-F238E27FC236}">
                <a16:creationId xmlns:a16="http://schemas.microsoft.com/office/drawing/2014/main" id="{2DD23D1D-5251-CA49-A6C8-31659DC97FD6}"/>
              </a:ext>
            </a:extLst>
          </p:cNvPr>
          <p:cNvSpPr>
            <a:spLocks/>
          </p:cNvSpPr>
          <p:nvPr userDrawn="1"/>
        </p:nvSpPr>
        <p:spPr>
          <a:xfrm>
            <a:off x="42594" y="6522528"/>
            <a:ext cx="3202160" cy="215444"/>
          </a:xfrm>
          <a:prstGeom prst="rect">
            <a:avLst/>
          </a:prstGeom>
          <a:noFill/>
          <a:ln>
            <a:noFill/>
          </a:ln>
        </p:spPr>
        <p:txBody>
          <a:bodyPr wrap="none" rIns="0">
            <a:spAutoFit/>
          </a:bodyPr>
          <a:lstStyle/>
          <a:p>
            <a:pPr lvl="0" algn="r" defTabSz="1217613" rtl="0" eaLnBrk="1" fontAlgn="base" hangingPunct="1">
              <a:spcBef>
                <a:spcPct val="0"/>
              </a:spcBef>
              <a:spcAft>
                <a:spcPct val="0"/>
              </a:spcAft>
            </a:pPr>
            <a:r>
              <a:rPr lang="en-US" sz="800" kern="1200">
                <a:solidFill>
                  <a:schemeClr val="bg1">
                    <a:lumMod val="75000"/>
                  </a:schemeClr>
                </a:solidFill>
                <a:latin typeface="Arial" panose="020B0604020202020204" pitchFamily="34" charset="0"/>
                <a:ea typeface="+mn-ea"/>
                <a:cs typeface="Arial" panose="020B0604020202020204" pitchFamily="34" charset="0"/>
              </a:rPr>
              <a:t>Copyright © 2022 HCL Technologies Limited  |  </a:t>
            </a:r>
            <a:r>
              <a:rPr lang="en-US" sz="800" kern="1200" err="1">
                <a:solidFill>
                  <a:schemeClr val="bg1">
                    <a:lumMod val="75000"/>
                  </a:schemeClr>
                </a:solidFill>
                <a:latin typeface="Arial" panose="020B0604020202020204" pitchFamily="34" charset="0"/>
                <a:ea typeface="+mn-ea"/>
                <a:cs typeface="Arial" panose="020B0604020202020204" pitchFamily="34" charset="0"/>
              </a:rPr>
              <a:t>www.hcltechsw.com</a:t>
            </a:r>
            <a:endParaRPr lang="en-US" sz="800" kern="1200">
              <a:solidFill>
                <a:schemeClr val="bg1">
                  <a:lumMod val="75000"/>
                </a:schemeClr>
              </a:solidFill>
              <a:latin typeface="Arial" panose="020B0604020202020204" pitchFamily="34" charset="0"/>
              <a:ea typeface="+mn-ea"/>
              <a:cs typeface="Arial" panose="020B0604020202020204" pitchFamily="34" charset="0"/>
            </a:endParaRPr>
          </a:p>
        </p:txBody>
      </p:sp>
      <p:cxnSp>
        <p:nvCxnSpPr>
          <p:cNvPr id="12" name="Straight Connector 11">
            <a:extLst>
              <a:ext uri="{FF2B5EF4-FFF2-40B4-BE49-F238E27FC236}">
                <a16:creationId xmlns:a16="http://schemas.microsoft.com/office/drawing/2014/main" id="{4E2AE2CB-FF10-724E-8D16-D7F4CF350581}"/>
              </a:ext>
            </a:extLst>
          </p:cNvPr>
          <p:cNvCxnSpPr>
            <a:cxnSpLocks/>
          </p:cNvCxnSpPr>
          <p:nvPr userDrawn="1"/>
        </p:nvCxnSpPr>
        <p:spPr>
          <a:xfrm>
            <a:off x="0" y="6415398"/>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8472A395-B79D-FD44-98E2-A2C8FDECCD98}"/>
              </a:ext>
            </a:extLst>
          </p:cNvPr>
          <p:cNvSpPr txBox="1">
            <a:spLocks/>
          </p:cNvSpPr>
          <p:nvPr userDrawn="1"/>
        </p:nvSpPr>
        <p:spPr>
          <a:xfrm>
            <a:off x="5552901" y="6450821"/>
            <a:ext cx="2743200" cy="365125"/>
          </a:xfrm>
          <a:prstGeom prst="rect">
            <a:avLst/>
          </a:prstGeom>
        </p:spPr>
        <p:txBody>
          <a:bodyPr anchor="ctr"/>
          <a:lstStyle>
            <a:defPPr>
              <a:defRPr lang="en-US"/>
            </a:defPPr>
            <a:lvl1pPr marL="0" algn="l" defTabSz="914400" rtl="0" eaLnBrk="1" latinLnBrk="0" hangingPunct="1">
              <a:defRPr sz="1000" kern="1200">
                <a:solidFill>
                  <a:schemeClr val="accent6">
                    <a:lumMod val="75000"/>
                  </a:schemeClr>
                </a:solidFill>
                <a:latin typeface="Roboto Condensed Light" panose="02000000000000000000" pitchFamily="2" charset="0"/>
                <a:ea typeface="Roboto Condensed Light"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A7FBD2F-A8A0-4A65-8B46-0BC9A0FFCE15}" type="slidenum">
              <a:rPr lang="en-US" sz="1000" smtClean="0">
                <a:solidFill>
                  <a:schemeClr val="bg1">
                    <a:lumMod val="75000"/>
                  </a:schemeClr>
                </a:solidFill>
                <a:latin typeface="Gotham-Book" panose="02000604040000020004" pitchFamily="2" charset="0"/>
              </a:rPr>
              <a:pPr algn="r"/>
              <a:t>‹#›</a:t>
            </a:fld>
            <a:endParaRPr lang="en-US" sz="1000">
              <a:solidFill>
                <a:schemeClr val="bg1">
                  <a:lumMod val="75000"/>
                </a:schemeClr>
              </a:solidFill>
              <a:latin typeface="Gotham-Book" panose="02000604040000020004" pitchFamily="2" charset="0"/>
            </a:endParaRPr>
          </a:p>
        </p:txBody>
      </p:sp>
      <p:pic>
        <p:nvPicPr>
          <p:cNvPr id="4" name="Picture 3">
            <a:extLst>
              <a:ext uri="{FF2B5EF4-FFF2-40B4-BE49-F238E27FC236}">
                <a16:creationId xmlns:a16="http://schemas.microsoft.com/office/drawing/2014/main" id="{B43F47FE-0C45-F858-C7A2-2DF5EBA034C2}"/>
              </a:ext>
            </a:extLst>
          </p:cNvPr>
          <p:cNvPicPr>
            <a:picLocks noChangeAspect="1"/>
          </p:cNvPicPr>
          <p:nvPr userDrawn="1"/>
        </p:nvPicPr>
        <p:blipFill>
          <a:blip r:embed="rId2"/>
          <a:stretch>
            <a:fillRect/>
          </a:stretch>
        </p:blipFill>
        <p:spPr>
          <a:xfrm>
            <a:off x="323698" y="285989"/>
            <a:ext cx="1528790" cy="191099"/>
          </a:xfrm>
          <a:prstGeom prst="rect">
            <a:avLst/>
          </a:prstGeom>
        </p:spPr>
      </p:pic>
      <p:sp>
        <p:nvSpPr>
          <p:cNvPr id="5" name="TextBox 4">
            <a:extLst>
              <a:ext uri="{FF2B5EF4-FFF2-40B4-BE49-F238E27FC236}">
                <a16:creationId xmlns:a16="http://schemas.microsoft.com/office/drawing/2014/main" id="{AA4B064D-0BB0-F675-5526-5D79044601E0}"/>
              </a:ext>
            </a:extLst>
          </p:cNvPr>
          <p:cNvSpPr txBox="1"/>
          <p:nvPr userDrawn="1"/>
        </p:nvSpPr>
        <p:spPr>
          <a:xfrm>
            <a:off x="10555912" y="196872"/>
            <a:ext cx="1343060" cy="369332"/>
          </a:xfrm>
          <a:prstGeom prst="rect">
            <a:avLst/>
          </a:prstGeom>
          <a:noFill/>
        </p:spPr>
        <p:txBody>
          <a:bodyPr wrap="none" rtlCol="0">
            <a:spAutoFit/>
          </a:bodyPr>
          <a:lstStyle/>
          <a:p>
            <a:r>
              <a:rPr lang="en-US">
                <a:solidFill>
                  <a:schemeClr val="bg1"/>
                </a:solidFill>
              </a:rPr>
              <a:t>HCL </a:t>
            </a:r>
            <a:r>
              <a:rPr lang="en-US" b="1">
                <a:solidFill>
                  <a:schemeClr val="bg1"/>
                </a:solidFill>
                <a:latin typeface="HCLTech Roobert" pitchFamily="2" charset="77"/>
                <a:cs typeface="HCLTech Roobert" pitchFamily="2" charset="77"/>
              </a:rPr>
              <a:t>BigFix</a:t>
            </a:r>
          </a:p>
        </p:txBody>
      </p:sp>
    </p:spTree>
    <p:extLst>
      <p:ext uri="{BB962C8B-B14F-4D97-AF65-F5344CB8AC3E}">
        <p14:creationId xmlns:p14="http://schemas.microsoft.com/office/powerpoint/2010/main" val="2365723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D0EA68-1271-57A7-11F0-88CAF4F8BB09}"/>
              </a:ext>
            </a:extLst>
          </p:cNvPr>
          <p:cNvSpPr txBox="1"/>
          <p:nvPr userDrawn="1"/>
        </p:nvSpPr>
        <p:spPr>
          <a:xfrm>
            <a:off x="10665512" y="174235"/>
            <a:ext cx="1343060" cy="369332"/>
          </a:xfrm>
          <a:prstGeom prst="rect">
            <a:avLst/>
          </a:prstGeom>
          <a:noFill/>
        </p:spPr>
        <p:txBody>
          <a:bodyPr wrap="none" rtlCol="0">
            <a:spAutoFit/>
          </a:bodyPr>
          <a:lstStyle/>
          <a:p>
            <a:r>
              <a:rPr lang="en-US">
                <a:solidFill>
                  <a:schemeClr val="bg1"/>
                </a:solidFill>
              </a:rPr>
              <a:t>HCL </a:t>
            </a:r>
            <a:r>
              <a:rPr lang="en-US" b="1">
                <a:solidFill>
                  <a:schemeClr val="bg1"/>
                </a:solidFill>
                <a:latin typeface="HCLTech Roobert" pitchFamily="2" charset="77"/>
                <a:cs typeface="HCLTech Roobert" pitchFamily="2" charset="77"/>
              </a:rPr>
              <a:t>BigFix</a:t>
            </a:r>
          </a:p>
        </p:txBody>
      </p:sp>
    </p:spTree>
    <p:extLst>
      <p:ext uri="{BB962C8B-B14F-4D97-AF65-F5344CB8AC3E}">
        <p14:creationId xmlns:p14="http://schemas.microsoft.com/office/powerpoint/2010/main" val="957822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FB97C6F-A8D4-0649-A491-19E1580592F9}"/>
              </a:ext>
            </a:extLst>
          </p:cNvPr>
          <p:cNvSpPr/>
          <p:nvPr userDrawn="1"/>
        </p:nvSpPr>
        <p:spPr>
          <a:xfrm>
            <a:off x="0" y="1"/>
            <a:ext cx="1225475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2" name="Title 1">
            <a:extLst>
              <a:ext uri="{FF2B5EF4-FFF2-40B4-BE49-F238E27FC236}">
                <a16:creationId xmlns:a16="http://schemas.microsoft.com/office/drawing/2014/main" id="{562574B4-5400-F747-9248-7D0AE57B2FB1}"/>
              </a:ext>
            </a:extLst>
          </p:cNvPr>
          <p:cNvSpPr>
            <a:spLocks noGrp="1"/>
          </p:cNvSpPr>
          <p:nvPr>
            <p:ph type="title" hasCustomPrompt="1"/>
          </p:nvPr>
        </p:nvSpPr>
        <p:spPr>
          <a:xfrm>
            <a:off x="838200" y="1334302"/>
            <a:ext cx="5382491" cy="626468"/>
          </a:xfrm>
          <a:prstGeom prst="rect">
            <a:avLst/>
          </a:prstGeom>
        </p:spPr>
        <p:txBody>
          <a:bodyPr>
            <a:normAutofit/>
          </a:bodyPr>
          <a:lstStyle>
            <a:lvl1pPr>
              <a:defRPr sz="2800">
                <a:solidFill>
                  <a:srgbClr val="4B4B4B"/>
                </a:solidFill>
                <a:latin typeface="Gotham-Book" panose="02000604040000020004" pitchFamily="2" charset="0"/>
              </a:defRPr>
            </a:lvl1pPr>
          </a:lstStyle>
          <a:p>
            <a:r>
              <a:rPr lang="en-US"/>
              <a:t>Title</a:t>
            </a:r>
          </a:p>
        </p:txBody>
      </p:sp>
      <p:sp>
        <p:nvSpPr>
          <p:cNvPr id="20" name="Rectangle 19">
            <a:extLst>
              <a:ext uri="{FF2B5EF4-FFF2-40B4-BE49-F238E27FC236}">
                <a16:creationId xmlns:a16="http://schemas.microsoft.com/office/drawing/2014/main" id="{913C3530-8801-AF4E-903C-D20670C63E01}"/>
              </a:ext>
            </a:extLst>
          </p:cNvPr>
          <p:cNvSpPr/>
          <p:nvPr userDrawn="1"/>
        </p:nvSpPr>
        <p:spPr>
          <a:xfrm>
            <a:off x="6454589" y="2315"/>
            <a:ext cx="5800164" cy="6425336"/>
          </a:xfrm>
          <a:prstGeom prst="rect">
            <a:avLst/>
          </a:prstGeom>
          <a:solidFill>
            <a:schemeClr val="bg1">
              <a:lumMod val="95000"/>
              <a:alpha val="7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4B4B4B"/>
              </a:solidFill>
              <a:latin typeface="Gotham-Book" panose="02000604040000020004" pitchFamily="2" charset="0"/>
            </a:endParaRPr>
          </a:p>
        </p:txBody>
      </p:sp>
      <p:cxnSp>
        <p:nvCxnSpPr>
          <p:cNvPr id="5" name="Straight Connector 4">
            <a:extLst>
              <a:ext uri="{FF2B5EF4-FFF2-40B4-BE49-F238E27FC236}">
                <a16:creationId xmlns:a16="http://schemas.microsoft.com/office/drawing/2014/main" id="{BBB5F246-F32C-1846-AB58-39B2B870C65C}"/>
              </a:ext>
            </a:extLst>
          </p:cNvPr>
          <p:cNvCxnSpPr>
            <a:cxnSpLocks/>
          </p:cNvCxnSpPr>
          <p:nvPr userDrawn="1"/>
        </p:nvCxnSpPr>
        <p:spPr>
          <a:xfrm>
            <a:off x="901959"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1C2D38B-FA1C-2848-B65E-6F110D599F6D}"/>
              </a:ext>
            </a:extLst>
          </p:cNvPr>
          <p:cNvCxnSpPr/>
          <p:nvPr userDrawn="1"/>
        </p:nvCxnSpPr>
        <p:spPr>
          <a:xfrm>
            <a:off x="10037851" y="6522726"/>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3A24159-3565-DE48-8B0E-0C4D36193E91}"/>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9" name="Triangle 8">
            <a:extLst>
              <a:ext uri="{FF2B5EF4-FFF2-40B4-BE49-F238E27FC236}">
                <a16:creationId xmlns:a16="http://schemas.microsoft.com/office/drawing/2014/main" id="{DDD96D10-A0A2-BF49-832B-2E6445B95514}"/>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11" name="Slide Number Placeholder 5">
            <a:extLst>
              <a:ext uri="{FF2B5EF4-FFF2-40B4-BE49-F238E27FC236}">
                <a16:creationId xmlns:a16="http://schemas.microsoft.com/office/drawing/2014/main" id="{ED04B51B-52F7-1F49-8014-B683FF3A9310}"/>
              </a:ext>
            </a:extLst>
          </p:cNvPr>
          <p:cNvSpPr>
            <a:spLocks noGrp="1"/>
          </p:cNvSpPr>
          <p:nvPr>
            <p:ph type="sldNum" sz="quarter" idx="4"/>
          </p:nvPr>
        </p:nvSpPr>
        <p:spPr>
          <a:xfrm>
            <a:off x="7207627" y="6474009"/>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Book" panose="02000604040000020004" pitchFamily="2" charset="0"/>
              </a:defRPr>
            </a:lvl1pPr>
          </a:lstStyle>
          <a:p>
            <a:fld id="{039C7415-12ED-1F44-BE03-24001F31E4F6}" type="slidenum">
              <a:rPr lang="en-US" smtClean="0"/>
              <a:pPr/>
              <a:t>‹#›</a:t>
            </a:fld>
            <a:endParaRPr lang="en-US"/>
          </a:p>
        </p:txBody>
      </p:sp>
      <p:sp>
        <p:nvSpPr>
          <p:cNvPr id="13" name="Triangle 12">
            <a:extLst>
              <a:ext uri="{FF2B5EF4-FFF2-40B4-BE49-F238E27FC236}">
                <a16:creationId xmlns:a16="http://schemas.microsoft.com/office/drawing/2014/main" id="{7E334C45-A117-3C49-81F4-5D6A8FC429E6}"/>
              </a:ext>
            </a:extLst>
          </p:cNvPr>
          <p:cNvSpPr/>
          <p:nvPr userDrawn="1"/>
        </p:nvSpPr>
        <p:spPr>
          <a:xfrm rot="4815961">
            <a:off x="123472" y="6121582"/>
            <a:ext cx="750729" cy="689237"/>
          </a:xfrm>
          <a:prstGeom prst="triangle">
            <a:avLst/>
          </a:prstGeom>
          <a:gradFill>
            <a:gsLst>
              <a:gs pos="0">
                <a:srgbClr val="002747"/>
              </a:gs>
              <a:gs pos="99000">
                <a:srgbClr val="0066B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b="0" i="0">
              <a:latin typeface="Gotham-Book" panose="02000604040000020004" pitchFamily="2" charset="0"/>
            </a:endParaRPr>
          </a:p>
        </p:txBody>
      </p:sp>
      <p:sp>
        <p:nvSpPr>
          <p:cNvPr id="15" name="Rectangle 14">
            <a:extLst>
              <a:ext uri="{FF2B5EF4-FFF2-40B4-BE49-F238E27FC236}">
                <a16:creationId xmlns:a16="http://schemas.microsoft.com/office/drawing/2014/main" id="{B37CAC1C-65FD-F242-9603-CB4763359C29}"/>
              </a:ext>
            </a:extLst>
          </p:cNvPr>
          <p:cNvSpPr>
            <a:spLocks/>
          </p:cNvSpPr>
          <p:nvPr userDrawn="1"/>
        </p:nvSpPr>
        <p:spPr>
          <a:xfrm>
            <a:off x="776446" y="6533946"/>
            <a:ext cx="3561231" cy="215444"/>
          </a:xfrm>
          <a:prstGeom prst="rect">
            <a:avLst/>
          </a:prstGeom>
          <a:noFill/>
          <a:ln>
            <a:noFill/>
          </a:ln>
        </p:spPr>
        <p:txBody>
          <a:bodyPr wrap="none" rIns="0">
            <a:spAutoFit/>
          </a:bodyPr>
          <a:lstStyle/>
          <a:p>
            <a:pPr lvl="0" algn="r" defTabSz="1217613" rtl="0" eaLnBrk="1" fontAlgn="base" hangingPunct="1">
              <a:spcBef>
                <a:spcPct val="0"/>
              </a:spcBef>
              <a:spcAft>
                <a:spcPct val="0"/>
              </a:spcAft>
            </a:pPr>
            <a:r>
              <a:rPr lang="en-US" sz="800" b="0" i="0" kern="1200">
                <a:solidFill>
                  <a:schemeClr val="tx1">
                    <a:lumMod val="65000"/>
                    <a:lumOff val="35000"/>
                  </a:schemeClr>
                </a:solidFill>
                <a:latin typeface="Gotham-Book" panose="02000604040000020004" pitchFamily="2" charset="0"/>
                <a:ea typeface="+mn-ea"/>
                <a:cs typeface="Arial" panose="020B0604020202020204" pitchFamily="34" charset="0"/>
              </a:rPr>
              <a:t>Copyright © 2019 HCL Technologies Limited  |  </a:t>
            </a:r>
            <a:r>
              <a:rPr lang="en-US" sz="800" b="0" i="0" kern="1200" err="1">
                <a:solidFill>
                  <a:schemeClr val="tx1">
                    <a:lumMod val="65000"/>
                    <a:lumOff val="35000"/>
                  </a:schemeClr>
                </a:solidFill>
                <a:latin typeface="Gotham-Book" panose="02000604040000020004" pitchFamily="2" charset="0"/>
                <a:ea typeface="+mn-ea"/>
                <a:cs typeface="Arial" panose="020B0604020202020204" pitchFamily="34" charset="0"/>
              </a:rPr>
              <a:t>www.hcltechsw.com</a:t>
            </a:r>
            <a:endParaRPr lang="en-US" sz="800" b="0" i="0" kern="1200">
              <a:solidFill>
                <a:schemeClr val="tx1">
                  <a:lumMod val="65000"/>
                  <a:lumOff val="35000"/>
                </a:schemeClr>
              </a:solidFill>
              <a:latin typeface="Gotham-Book" panose="02000604040000020004" pitchFamily="2" charset="0"/>
              <a:ea typeface="+mn-ea"/>
              <a:cs typeface="Arial" panose="020B0604020202020204" pitchFamily="34" charset="0"/>
            </a:endParaRPr>
          </a:p>
        </p:txBody>
      </p:sp>
      <p:pic>
        <p:nvPicPr>
          <p:cNvPr id="3" name="Picture 2">
            <a:extLst>
              <a:ext uri="{FF2B5EF4-FFF2-40B4-BE49-F238E27FC236}">
                <a16:creationId xmlns:a16="http://schemas.microsoft.com/office/drawing/2014/main" id="{65D34D41-5874-CBE2-73F2-1C6B07E9C0E7}"/>
              </a:ext>
            </a:extLst>
          </p:cNvPr>
          <p:cNvPicPr>
            <a:picLocks noChangeAspect="1"/>
          </p:cNvPicPr>
          <p:nvPr userDrawn="1"/>
        </p:nvPicPr>
        <p:blipFill>
          <a:blip r:embed="rId2"/>
          <a:stretch>
            <a:fillRect/>
          </a:stretch>
        </p:blipFill>
        <p:spPr>
          <a:xfrm>
            <a:off x="10409582" y="6533946"/>
            <a:ext cx="1557128" cy="194641"/>
          </a:xfrm>
          <a:prstGeom prst="rect">
            <a:avLst/>
          </a:prstGeom>
        </p:spPr>
      </p:pic>
      <p:sp>
        <p:nvSpPr>
          <p:cNvPr id="4" name="TextBox 3">
            <a:extLst>
              <a:ext uri="{FF2B5EF4-FFF2-40B4-BE49-F238E27FC236}">
                <a16:creationId xmlns:a16="http://schemas.microsoft.com/office/drawing/2014/main" id="{4C25DFD6-980C-09A8-C66F-DC060E57409F}"/>
              </a:ext>
            </a:extLst>
          </p:cNvPr>
          <p:cNvSpPr txBox="1"/>
          <p:nvPr userDrawn="1"/>
        </p:nvSpPr>
        <p:spPr>
          <a:xfrm>
            <a:off x="10665512" y="174235"/>
            <a:ext cx="1343060" cy="369332"/>
          </a:xfrm>
          <a:prstGeom prst="rect">
            <a:avLst/>
          </a:prstGeom>
          <a:noFill/>
        </p:spPr>
        <p:txBody>
          <a:bodyPr wrap="none" rtlCol="0">
            <a:spAutoFit/>
          </a:bodyPr>
          <a:lstStyle/>
          <a:p>
            <a:r>
              <a:rPr lang="en-US">
                <a:solidFill>
                  <a:schemeClr val="tx1"/>
                </a:solidFill>
              </a:rPr>
              <a:t>HCL </a:t>
            </a:r>
            <a:r>
              <a:rPr lang="en-US" b="1">
                <a:solidFill>
                  <a:schemeClr val="tx1"/>
                </a:solidFill>
                <a:latin typeface="HCLTech Roobert" pitchFamily="2" charset="77"/>
                <a:cs typeface="HCLTech Roobert" pitchFamily="2" charset="77"/>
              </a:rPr>
              <a:t>BigFix</a:t>
            </a:r>
          </a:p>
        </p:txBody>
      </p:sp>
    </p:spTree>
    <p:extLst>
      <p:ext uri="{BB962C8B-B14F-4D97-AF65-F5344CB8AC3E}">
        <p14:creationId xmlns:p14="http://schemas.microsoft.com/office/powerpoint/2010/main" val="9567188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 Image">
    <p:bg>
      <p:bgPr>
        <a:gradFill>
          <a:gsLst>
            <a:gs pos="0">
              <a:srgbClr val="002747"/>
            </a:gs>
            <a:gs pos="99000">
              <a:srgbClr val="001423"/>
            </a:gs>
          </a:gsLst>
          <a:lin ang="0" scaled="0"/>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E364C0-2D18-2E47-B7DE-6969321D161F}"/>
              </a:ext>
            </a:extLst>
          </p:cNvPr>
          <p:cNvSpPr/>
          <p:nvPr userDrawn="1"/>
        </p:nvSpPr>
        <p:spPr>
          <a:xfrm>
            <a:off x="1"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13" name="Rectangle 12">
            <a:extLst>
              <a:ext uri="{FF2B5EF4-FFF2-40B4-BE49-F238E27FC236}">
                <a16:creationId xmlns:a16="http://schemas.microsoft.com/office/drawing/2014/main" id="{96140A24-3E66-B44B-BA54-4EA92CC61CAD}"/>
              </a:ext>
            </a:extLst>
          </p:cNvPr>
          <p:cNvSpPr/>
          <p:nvPr userDrawn="1"/>
        </p:nvSpPr>
        <p:spPr>
          <a:xfrm>
            <a:off x="5303520" y="1475213"/>
            <a:ext cx="6331580" cy="3648456"/>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14" name="Triangle 13">
            <a:extLst>
              <a:ext uri="{FF2B5EF4-FFF2-40B4-BE49-F238E27FC236}">
                <a16:creationId xmlns:a16="http://schemas.microsoft.com/office/drawing/2014/main" id="{24C26140-C33E-A345-842C-54B81BD3B2DC}"/>
              </a:ext>
            </a:extLst>
          </p:cNvPr>
          <p:cNvSpPr/>
          <p:nvPr userDrawn="1"/>
        </p:nvSpPr>
        <p:spPr>
          <a:xfrm rot="5400000">
            <a:off x="4465882" y="3690312"/>
            <a:ext cx="895894" cy="772323"/>
          </a:xfrm>
          <a:prstGeom prst="triangle">
            <a:avLst/>
          </a:prstGeom>
          <a:gradFill>
            <a:gsLst>
              <a:gs pos="0">
                <a:schemeClr val="bg1">
                  <a:alpha val="0"/>
                </a:schemeClr>
              </a:gs>
              <a:gs pos="100000">
                <a:srgbClr val="B9E6F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21" name="Content Placeholder 20">
            <a:extLst>
              <a:ext uri="{FF2B5EF4-FFF2-40B4-BE49-F238E27FC236}">
                <a16:creationId xmlns:a16="http://schemas.microsoft.com/office/drawing/2014/main" id="{157A5BBE-0B63-FD41-BD90-CEB1B5698E26}"/>
              </a:ext>
            </a:extLst>
          </p:cNvPr>
          <p:cNvSpPr>
            <a:spLocks noGrp="1"/>
          </p:cNvSpPr>
          <p:nvPr>
            <p:ph sz="quarter" idx="14"/>
          </p:nvPr>
        </p:nvSpPr>
        <p:spPr>
          <a:xfrm>
            <a:off x="5300663" y="1474408"/>
            <a:ext cx="6331580" cy="3648455"/>
          </a:xfrm>
          <a:prstGeom prst="rect">
            <a:avLst/>
          </a:prstGeom>
        </p:spPr>
        <p:txBody>
          <a:bodyPr/>
          <a:lstStyle>
            <a:lvl1pPr marL="0" indent="0">
              <a:buNone/>
              <a:defRPr b="0" i="0">
                <a:solidFill>
                  <a:schemeClr val="bg1"/>
                </a:solidFill>
                <a:latin typeface="Gotham-Book" panose="02000604040000020004" pitchFamily="2" charset="0"/>
              </a:defRPr>
            </a:lvl1pPr>
          </a:lstStyle>
          <a:p>
            <a:pPr lvl="0"/>
            <a:endParaRPr lang="en-US"/>
          </a:p>
        </p:txBody>
      </p:sp>
      <p:sp>
        <p:nvSpPr>
          <p:cNvPr id="20" name="Rectangle 19">
            <a:extLst>
              <a:ext uri="{FF2B5EF4-FFF2-40B4-BE49-F238E27FC236}">
                <a16:creationId xmlns:a16="http://schemas.microsoft.com/office/drawing/2014/main" id="{42956AA5-C705-9242-B378-DA4D086EB6DD}"/>
              </a:ext>
            </a:extLst>
          </p:cNvPr>
          <p:cNvSpPr/>
          <p:nvPr userDrawn="1"/>
        </p:nvSpPr>
        <p:spPr>
          <a:xfrm>
            <a:off x="448053" y="1474408"/>
            <a:ext cx="4851938" cy="3648455"/>
          </a:xfrm>
          <a:prstGeom prst="rect">
            <a:avLst/>
          </a:prstGeom>
          <a:gradFill>
            <a:gsLst>
              <a:gs pos="0">
                <a:srgbClr val="002847"/>
              </a:gs>
              <a:gs pos="99000">
                <a:srgbClr val="00142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15" name="Triangle 14">
            <a:extLst>
              <a:ext uri="{FF2B5EF4-FFF2-40B4-BE49-F238E27FC236}">
                <a16:creationId xmlns:a16="http://schemas.microsoft.com/office/drawing/2014/main" id="{85F4C238-017F-6243-B856-AB32E184C651}"/>
              </a:ext>
            </a:extLst>
          </p:cNvPr>
          <p:cNvSpPr/>
          <p:nvPr userDrawn="1"/>
        </p:nvSpPr>
        <p:spPr>
          <a:xfrm rot="5400000">
            <a:off x="503864" y="1885993"/>
            <a:ext cx="523219" cy="451051"/>
          </a:xfrm>
          <a:prstGeom prst="triangle">
            <a:avLst/>
          </a:prstGeom>
          <a:gradFill>
            <a:gsLst>
              <a:gs pos="0">
                <a:schemeClr val="bg1">
                  <a:alpha val="0"/>
                </a:schemeClr>
              </a:gs>
              <a:gs pos="100000">
                <a:srgbClr val="B9E6F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16" name="Triangle 15">
            <a:extLst>
              <a:ext uri="{FF2B5EF4-FFF2-40B4-BE49-F238E27FC236}">
                <a16:creationId xmlns:a16="http://schemas.microsoft.com/office/drawing/2014/main" id="{E92E340F-1A7F-F744-9097-9490FB6101ED}"/>
              </a:ext>
            </a:extLst>
          </p:cNvPr>
          <p:cNvSpPr/>
          <p:nvPr userDrawn="1"/>
        </p:nvSpPr>
        <p:spPr>
          <a:xfrm rot="5400000">
            <a:off x="4394234" y="4594090"/>
            <a:ext cx="523219" cy="451051"/>
          </a:xfrm>
          <a:prstGeom prst="triangle">
            <a:avLst/>
          </a:prstGeom>
          <a:gradFill>
            <a:gsLst>
              <a:gs pos="0">
                <a:schemeClr val="bg1">
                  <a:alpha val="0"/>
                </a:schemeClr>
              </a:gs>
              <a:gs pos="100000">
                <a:srgbClr val="B9E6F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17" name="Title 1">
            <a:extLst>
              <a:ext uri="{FF2B5EF4-FFF2-40B4-BE49-F238E27FC236}">
                <a16:creationId xmlns:a16="http://schemas.microsoft.com/office/drawing/2014/main" id="{D8748A17-D152-234F-98BA-3C254D9F1A97}"/>
              </a:ext>
            </a:extLst>
          </p:cNvPr>
          <p:cNvSpPr>
            <a:spLocks noGrp="1"/>
          </p:cNvSpPr>
          <p:nvPr>
            <p:ph type="title" hasCustomPrompt="1"/>
          </p:nvPr>
        </p:nvSpPr>
        <p:spPr>
          <a:xfrm>
            <a:off x="838199" y="2563340"/>
            <a:ext cx="4340629" cy="626468"/>
          </a:xfrm>
          <a:prstGeom prst="rect">
            <a:avLst/>
          </a:prstGeom>
        </p:spPr>
        <p:txBody>
          <a:bodyPr>
            <a:normAutofit/>
          </a:bodyPr>
          <a:lstStyle>
            <a:lvl1pPr>
              <a:defRPr sz="2800">
                <a:solidFill>
                  <a:schemeClr val="bg1"/>
                </a:solidFill>
                <a:latin typeface="Gotham-Book" panose="02000604040000020004" pitchFamily="2" charset="0"/>
              </a:defRPr>
            </a:lvl1pPr>
          </a:lstStyle>
          <a:p>
            <a:r>
              <a:rPr lang="en-US"/>
              <a:t>Section divider title</a:t>
            </a:r>
          </a:p>
        </p:txBody>
      </p:sp>
      <p:cxnSp>
        <p:nvCxnSpPr>
          <p:cNvPr id="18" name="Straight Connector 17">
            <a:extLst>
              <a:ext uri="{FF2B5EF4-FFF2-40B4-BE49-F238E27FC236}">
                <a16:creationId xmlns:a16="http://schemas.microsoft.com/office/drawing/2014/main" id="{A43F2796-E130-B445-A056-A6EDC6FF06AF}"/>
              </a:ext>
            </a:extLst>
          </p:cNvPr>
          <p:cNvCxnSpPr>
            <a:cxnSpLocks/>
          </p:cNvCxnSpPr>
          <p:nvPr userDrawn="1"/>
        </p:nvCxnSpPr>
        <p:spPr>
          <a:xfrm>
            <a:off x="926111" y="3071066"/>
            <a:ext cx="3920209" cy="0"/>
          </a:xfrm>
          <a:prstGeom prst="line">
            <a:avLst/>
          </a:prstGeom>
          <a:ln w="3175">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2" name="Subtitle 2">
            <a:extLst>
              <a:ext uri="{FF2B5EF4-FFF2-40B4-BE49-F238E27FC236}">
                <a16:creationId xmlns:a16="http://schemas.microsoft.com/office/drawing/2014/main" id="{6690B9A9-0554-2D47-B3FC-1EEF47241981}"/>
              </a:ext>
            </a:extLst>
          </p:cNvPr>
          <p:cNvSpPr>
            <a:spLocks noGrp="1"/>
          </p:cNvSpPr>
          <p:nvPr>
            <p:ph type="subTitle" idx="1" hasCustomPrompt="1"/>
          </p:nvPr>
        </p:nvSpPr>
        <p:spPr>
          <a:xfrm>
            <a:off x="838200" y="3210588"/>
            <a:ext cx="4340629" cy="1655762"/>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bg1"/>
                </a:solidFill>
                <a:latin typeface="Gotham-Book" panose="0200060404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Book" panose="02000604040000020004" pitchFamily="2" charset="0"/>
                <a:cs typeface="Arial" panose="020B0604020202020204" pitchFamily="34" charset="0"/>
              </a:rPr>
              <a:t>HCL Software design templates that raise your business above the expected</a:t>
            </a:r>
          </a:p>
        </p:txBody>
      </p:sp>
      <p:cxnSp>
        <p:nvCxnSpPr>
          <p:cNvPr id="12" name="Straight Connector 11">
            <a:extLst>
              <a:ext uri="{FF2B5EF4-FFF2-40B4-BE49-F238E27FC236}">
                <a16:creationId xmlns:a16="http://schemas.microsoft.com/office/drawing/2014/main" id="{02D18AAA-FE85-F049-B062-6020F1283EF1}"/>
              </a:ext>
            </a:extLst>
          </p:cNvPr>
          <p:cNvCxnSpPr>
            <a:cxnSpLocks/>
          </p:cNvCxnSpPr>
          <p:nvPr userDrawn="1"/>
        </p:nvCxnSpPr>
        <p:spPr>
          <a:xfrm>
            <a:off x="901959"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46B62CF-7ED2-414C-808A-F6B43F277465}"/>
              </a:ext>
            </a:extLst>
          </p:cNvPr>
          <p:cNvCxnSpPr/>
          <p:nvPr userDrawn="1"/>
        </p:nvCxnSpPr>
        <p:spPr>
          <a:xfrm>
            <a:off x="10037851" y="6522726"/>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EA81EF37-EECD-9F4A-894D-CF2DC07742A6}"/>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24" name="Triangle 23">
            <a:extLst>
              <a:ext uri="{FF2B5EF4-FFF2-40B4-BE49-F238E27FC236}">
                <a16:creationId xmlns:a16="http://schemas.microsoft.com/office/drawing/2014/main" id="{E61D7B69-31BF-6C40-83FE-BBBE7A66A4EB}"/>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26" name="Slide Number Placeholder 5">
            <a:extLst>
              <a:ext uri="{FF2B5EF4-FFF2-40B4-BE49-F238E27FC236}">
                <a16:creationId xmlns:a16="http://schemas.microsoft.com/office/drawing/2014/main" id="{7DE57DE5-5E4A-1643-B863-FC9B5E76F412}"/>
              </a:ext>
            </a:extLst>
          </p:cNvPr>
          <p:cNvSpPr>
            <a:spLocks noGrp="1"/>
          </p:cNvSpPr>
          <p:nvPr>
            <p:ph type="sldNum" sz="quarter" idx="4"/>
          </p:nvPr>
        </p:nvSpPr>
        <p:spPr>
          <a:xfrm>
            <a:off x="7207627" y="6474009"/>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Book" panose="02000604040000020004" pitchFamily="2" charset="0"/>
              </a:defRPr>
            </a:lvl1pPr>
          </a:lstStyle>
          <a:p>
            <a:fld id="{039C7415-12ED-1F44-BE03-24001F31E4F6}" type="slidenum">
              <a:rPr lang="en-US" smtClean="0"/>
              <a:pPr/>
              <a:t>‹#›</a:t>
            </a:fld>
            <a:endParaRPr lang="en-US"/>
          </a:p>
        </p:txBody>
      </p:sp>
      <p:sp>
        <p:nvSpPr>
          <p:cNvPr id="28" name="Triangle 27">
            <a:extLst>
              <a:ext uri="{FF2B5EF4-FFF2-40B4-BE49-F238E27FC236}">
                <a16:creationId xmlns:a16="http://schemas.microsoft.com/office/drawing/2014/main" id="{C4911491-674A-9F40-977B-D06E869DB721}"/>
              </a:ext>
            </a:extLst>
          </p:cNvPr>
          <p:cNvSpPr/>
          <p:nvPr userDrawn="1"/>
        </p:nvSpPr>
        <p:spPr>
          <a:xfrm rot="4815961">
            <a:off x="123472" y="6121582"/>
            <a:ext cx="750729" cy="689237"/>
          </a:xfrm>
          <a:prstGeom prst="triangle">
            <a:avLst/>
          </a:prstGeom>
          <a:gradFill>
            <a:gsLst>
              <a:gs pos="0">
                <a:srgbClr val="002747"/>
              </a:gs>
              <a:gs pos="99000">
                <a:srgbClr val="0066B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b="0" i="0">
              <a:latin typeface="Gotham-Book" panose="02000604040000020004" pitchFamily="2" charset="0"/>
            </a:endParaRPr>
          </a:p>
        </p:txBody>
      </p:sp>
      <p:sp>
        <p:nvSpPr>
          <p:cNvPr id="30" name="Rectangle 29">
            <a:extLst>
              <a:ext uri="{FF2B5EF4-FFF2-40B4-BE49-F238E27FC236}">
                <a16:creationId xmlns:a16="http://schemas.microsoft.com/office/drawing/2014/main" id="{8081ACEE-A91E-264C-9553-B03C48B03A52}"/>
              </a:ext>
            </a:extLst>
          </p:cNvPr>
          <p:cNvSpPr>
            <a:spLocks/>
          </p:cNvSpPr>
          <p:nvPr userDrawn="1"/>
        </p:nvSpPr>
        <p:spPr>
          <a:xfrm>
            <a:off x="776446" y="6533946"/>
            <a:ext cx="3561231" cy="215444"/>
          </a:xfrm>
          <a:prstGeom prst="rect">
            <a:avLst/>
          </a:prstGeom>
          <a:noFill/>
          <a:ln>
            <a:noFill/>
          </a:ln>
        </p:spPr>
        <p:txBody>
          <a:bodyPr wrap="none" rIns="0">
            <a:spAutoFit/>
          </a:bodyPr>
          <a:lstStyle/>
          <a:p>
            <a:pPr lvl="0" algn="r" defTabSz="1217613" rtl="0" eaLnBrk="1" fontAlgn="base" hangingPunct="1">
              <a:spcBef>
                <a:spcPct val="0"/>
              </a:spcBef>
              <a:spcAft>
                <a:spcPct val="0"/>
              </a:spcAft>
            </a:pPr>
            <a:r>
              <a:rPr lang="en-US" sz="800" b="0" i="0" kern="1200">
                <a:solidFill>
                  <a:schemeClr val="tx1">
                    <a:lumMod val="65000"/>
                    <a:lumOff val="35000"/>
                  </a:schemeClr>
                </a:solidFill>
                <a:latin typeface="Gotham-Book" panose="02000604040000020004" pitchFamily="2" charset="0"/>
                <a:ea typeface="+mn-ea"/>
                <a:cs typeface="Arial" panose="020B0604020202020204" pitchFamily="34" charset="0"/>
              </a:rPr>
              <a:t>Copyright © 2019 HCL Technologies Limited  |  </a:t>
            </a:r>
            <a:r>
              <a:rPr lang="en-US" sz="800" b="0" i="0" kern="1200" err="1">
                <a:solidFill>
                  <a:schemeClr val="tx1">
                    <a:lumMod val="65000"/>
                    <a:lumOff val="35000"/>
                  </a:schemeClr>
                </a:solidFill>
                <a:latin typeface="Gotham-Book" panose="02000604040000020004" pitchFamily="2" charset="0"/>
                <a:ea typeface="+mn-ea"/>
                <a:cs typeface="Arial" panose="020B0604020202020204" pitchFamily="34" charset="0"/>
              </a:rPr>
              <a:t>www.hcltechsw.com</a:t>
            </a:r>
            <a:endParaRPr lang="en-US" sz="800" b="0" i="0" kern="1200">
              <a:solidFill>
                <a:schemeClr val="tx1">
                  <a:lumMod val="65000"/>
                  <a:lumOff val="35000"/>
                </a:schemeClr>
              </a:solidFill>
              <a:latin typeface="Gotham-Book" panose="02000604040000020004" pitchFamily="2" charset="0"/>
              <a:ea typeface="+mn-ea"/>
              <a:cs typeface="Arial" panose="020B0604020202020204" pitchFamily="34" charset="0"/>
            </a:endParaRPr>
          </a:p>
        </p:txBody>
      </p:sp>
      <p:pic>
        <p:nvPicPr>
          <p:cNvPr id="2" name="Picture 1">
            <a:extLst>
              <a:ext uri="{FF2B5EF4-FFF2-40B4-BE49-F238E27FC236}">
                <a16:creationId xmlns:a16="http://schemas.microsoft.com/office/drawing/2014/main" id="{BFD147E2-2D41-CC60-8EC7-89C190A96C9A}"/>
              </a:ext>
            </a:extLst>
          </p:cNvPr>
          <p:cNvPicPr>
            <a:picLocks noChangeAspect="1"/>
          </p:cNvPicPr>
          <p:nvPr userDrawn="1"/>
        </p:nvPicPr>
        <p:blipFill>
          <a:blip r:embed="rId2"/>
          <a:stretch>
            <a:fillRect/>
          </a:stretch>
        </p:blipFill>
        <p:spPr>
          <a:xfrm>
            <a:off x="10409582" y="6533946"/>
            <a:ext cx="1557128" cy="194641"/>
          </a:xfrm>
          <a:prstGeom prst="rect">
            <a:avLst/>
          </a:prstGeom>
        </p:spPr>
      </p:pic>
    </p:spTree>
    <p:extLst>
      <p:ext uri="{BB962C8B-B14F-4D97-AF65-F5344CB8AC3E}">
        <p14:creationId xmlns:p14="http://schemas.microsoft.com/office/powerpoint/2010/main" val="17620748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 - Image2">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E364C0-2D18-2E47-B7DE-6969321D161F}"/>
              </a:ext>
            </a:extLst>
          </p:cNvPr>
          <p:cNvSpPr/>
          <p:nvPr userDrawn="1"/>
        </p:nvSpPr>
        <p:spPr>
          <a:xfrm>
            <a:off x="1"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23" name="Rectangle 22">
            <a:extLst>
              <a:ext uri="{FF2B5EF4-FFF2-40B4-BE49-F238E27FC236}">
                <a16:creationId xmlns:a16="http://schemas.microsoft.com/office/drawing/2014/main" id="{2ED02406-AB2C-174C-B33F-AD34864F28B7}"/>
              </a:ext>
            </a:extLst>
          </p:cNvPr>
          <p:cNvSpPr/>
          <p:nvPr userDrawn="1"/>
        </p:nvSpPr>
        <p:spPr>
          <a:xfrm rot="10800000">
            <a:off x="6044712" y="1547482"/>
            <a:ext cx="6150816" cy="3648455"/>
          </a:xfrm>
          <a:prstGeom prst="rect">
            <a:avLst/>
          </a:prstGeom>
          <a:gradFill>
            <a:gsLst>
              <a:gs pos="0">
                <a:srgbClr val="002847"/>
              </a:gs>
              <a:gs pos="99000">
                <a:srgbClr val="00142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14" name="Triangle 13">
            <a:extLst>
              <a:ext uri="{FF2B5EF4-FFF2-40B4-BE49-F238E27FC236}">
                <a16:creationId xmlns:a16="http://schemas.microsoft.com/office/drawing/2014/main" id="{24C26140-C33E-A345-842C-54B81BD3B2DC}"/>
              </a:ext>
            </a:extLst>
          </p:cNvPr>
          <p:cNvSpPr/>
          <p:nvPr userDrawn="1"/>
        </p:nvSpPr>
        <p:spPr>
          <a:xfrm rot="5400000">
            <a:off x="11354363" y="3762595"/>
            <a:ext cx="895894" cy="772323"/>
          </a:xfrm>
          <a:prstGeom prst="triangle">
            <a:avLst/>
          </a:prstGeom>
          <a:gradFill>
            <a:gsLst>
              <a:gs pos="0">
                <a:schemeClr val="bg1">
                  <a:alpha val="0"/>
                </a:schemeClr>
              </a:gs>
              <a:gs pos="100000">
                <a:srgbClr val="B9E6F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15" name="Triangle 14">
            <a:extLst>
              <a:ext uri="{FF2B5EF4-FFF2-40B4-BE49-F238E27FC236}">
                <a16:creationId xmlns:a16="http://schemas.microsoft.com/office/drawing/2014/main" id="{85F4C238-017F-6243-B856-AB32E184C651}"/>
              </a:ext>
            </a:extLst>
          </p:cNvPr>
          <p:cNvSpPr/>
          <p:nvPr userDrawn="1"/>
        </p:nvSpPr>
        <p:spPr>
          <a:xfrm rot="5400000">
            <a:off x="6170752" y="1732250"/>
            <a:ext cx="523219" cy="451051"/>
          </a:xfrm>
          <a:prstGeom prst="triangle">
            <a:avLst/>
          </a:prstGeom>
          <a:gradFill>
            <a:gsLst>
              <a:gs pos="0">
                <a:schemeClr val="bg1">
                  <a:alpha val="0"/>
                </a:schemeClr>
              </a:gs>
              <a:gs pos="100000">
                <a:srgbClr val="B9E6F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16" name="Triangle 15">
            <a:extLst>
              <a:ext uri="{FF2B5EF4-FFF2-40B4-BE49-F238E27FC236}">
                <a16:creationId xmlns:a16="http://schemas.microsoft.com/office/drawing/2014/main" id="{E92E340F-1A7F-F744-9097-9490FB6101ED}"/>
              </a:ext>
            </a:extLst>
          </p:cNvPr>
          <p:cNvSpPr/>
          <p:nvPr userDrawn="1"/>
        </p:nvSpPr>
        <p:spPr>
          <a:xfrm rot="5400000">
            <a:off x="11282715" y="4666373"/>
            <a:ext cx="523219" cy="451051"/>
          </a:xfrm>
          <a:prstGeom prst="triangle">
            <a:avLst/>
          </a:prstGeom>
          <a:gradFill>
            <a:gsLst>
              <a:gs pos="0">
                <a:schemeClr val="bg1">
                  <a:alpha val="0"/>
                </a:schemeClr>
              </a:gs>
              <a:gs pos="100000">
                <a:srgbClr val="B9E6F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20" name="Rectangle 19">
            <a:extLst>
              <a:ext uri="{FF2B5EF4-FFF2-40B4-BE49-F238E27FC236}">
                <a16:creationId xmlns:a16="http://schemas.microsoft.com/office/drawing/2014/main" id="{AF9DFC50-B04B-8346-9525-CFDE3F9B8CDC}"/>
              </a:ext>
            </a:extLst>
          </p:cNvPr>
          <p:cNvSpPr/>
          <p:nvPr userDrawn="1"/>
        </p:nvSpPr>
        <p:spPr>
          <a:xfrm>
            <a:off x="448056" y="448057"/>
            <a:ext cx="5639039" cy="5550408"/>
          </a:xfrm>
          <a:prstGeom prst="rect">
            <a:avLst/>
          </a:prstGeom>
          <a:solidFill>
            <a:schemeClr val="bg1"/>
          </a:solidFill>
          <a:ln>
            <a:noFill/>
          </a:ln>
          <a:effectLst>
            <a:outerShdw blurRad="2286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0" i="0">
              <a:latin typeface="Gotham-Book" panose="02000604040000020004" pitchFamily="2" charset="0"/>
            </a:endParaRPr>
          </a:p>
        </p:txBody>
      </p:sp>
      <p:sp>
        <p:nvSpPr>
          <p:cNvPr id="17" name="Title 1">
            <a:extLst>
              <a:ext uri="{FF2B5EF4-FFF2-40B4-BE49-F238E27FC236}">
                <a16:creationId xmlns:a16="http://schemas.microsoft.com/office/drawing/2014/main" id="{D8748A17-D152-234F-98BA-3C254D9F1A97}"/>
              </a:ext>
            </a:extLst>
          </p:cNvPr>
          <p:cNvSpPr>
            <a:spLocks noGrp="1"/>
          </p:cNvSpPr>
          <p:nvPr>
            <p:ph type="title" hasCustomPrompt="1"/>
          </p:nvPr>
        </p:nvSpPr>
        <p:spPr>
          <a:xfrm>
            <a:off x="6777628" y="2128541"/>
            <a:ext cx="4340629" cy="626468"/>
          </a:xfrm>
          <a:prstGeom prst="rect">
            <a:avLst/>
          </a:prstGeom>
        </p:spPr>
        <p:txBody>
          <a:bodyPr>
            <a:normAutofit/>
          </a:bodyPr>
          <a:lstStyle>
            <a:lvl1pPr>
              <a:defRPr sz="2800">
                <a:solidFill>
                  <a:schemeClr val="bg1"/>
                </a:solidFill>
                <a:latin typeface="Gotham-Book" panose="02000604040000020004" pitchFamily="2" charset="0"/>
              </a:defRPr>
            </a:lvl1pPr>
          </a:lstStyle>
          <a:p>
            <a:r>
              <a:rPr lang="en-US"/>
              <a:t>Section divider title</a:t>
            </a:r>
          </a:p>
        </p:txBody>
      </p:sp>
      <p:cxnSp>
        <p:nvCxnSpPr>
          <p:cNvPr id="18" name="Straight Connector 17">
            <a:extLst>
              <a:ext uri="{FF2B5EF4-FFF2-40B4-BE49-F238E27FC236}">
                <a16:creationId xmlns:a16="http://schemas.microsoft.com/office/drawing/2014/main" id="{A43F2796-E130-B445-A056-A6EDC6FF06AF}"/>
              </a:ext>
            </a:extLst>
          </p:cNvPr>
          <p:cNvCxnSpPr>
            <a:cxnSpLocks/>
          </p:cNvCxnSpPr>
          <p:nvPr userDrawn="1"/>
        </p:nvCxnSpPr>
        <p:spPr>
          <a:xfrm>
            <a:off x="6865540" y="2650387"/>
            <a:ext cx="3920209" cy="0"/>
          </a:xfrm>
          <a:prstGeom prst="line">
            <a:avLst/>
          </a:prstGeom>
          <a:ln w="3175">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2" name="Picture Placeholder 25">
            <a:extLst>
              <a:ext uri="{FF2B5EF4-FFF2-40B4-BE49-F238E27FC236}">
                <a16:creationId xmlns:a16="http://schemas.microsoft.com/office/drawing/2014/main" id="{93EC54E2-5741-7240-A46B-00415BA5F48A}"/>
              </a:ext>
            </a:extLst>
          </p:cNvPr>
          <p:cNvSpPr>
            <a:spLocks noGrp="1"/>
          </p:cNvSpPr>
          <p:nvPr>
            <p:ph type="pic" sz="quarter" idx="14" hasCustomPrompt="1"/>
          </p:nvPr>
        </p:nvSpPr>
        <p:spPr>
          <a:xfrm>
            <a:off x="444529" y="448057"/>
            <a:ext cx="5637765" cy="5544610"/>
          </a:xfrm>
          <a:prstGeom prst="rect">
            <a:avLst/>
          </a:prstGeom>
        </p:spPr>
        <p:txBody>
          <a:bodyPr>
            <a:normAutofit/>
          </a:bodyPr>
          <a:lstStyle>
            <a:lvl1pPr marL="0" indent="0">
              <a:buNone/>
              <a:defRPr sz="1400" b="0" i="0">
                <a:solidFill>
                  <a:srgbClr val="5EC1EF"/>
                </a:solidFill>
                <a:latin typeface="Gotham-Light" panose="02000504020000020004" pitchFamily="2" charset="0"/>
              </a:defRPr>
            </a:lvl1pPr>
          </a:lstStyle>
          <a:p>
            <a:r>
              <a:rPr lang="en-US"/>
              <a:t>Insert Picture / Illustration</a:t>
            </a:r>
          </a:p>
        </p:txBody>
      </p:sp>
      <p:sp>
        <p:nvSpPr>
          <p:cNvPr id="21" name="Subtitle 2">
            <a:extLst>
              <a:ext uri="{FF2B5EF4-FFF2-40B4-BE49-F238E27FC236}">
                <a16:creationId xmlns:a16="http://schemas.microsoft.com/office/drawing/2014/main" id="{D39DBEB6-8200-9541-9E64-95FD8A2E37C0}"/>
              </a:ext>
            </a:extLst>
          </p:cNvPr>
          <p:cNvSpPr>
            <a:spLocks noGrp="1"/>
          </p:cNvSpPr>
          <p:nvPr>
            <p:ph type="subTitle" idx="1" hasCustomPrompt="1"/>
          </p:nvPr>
        </p:nvSpPr>
        <p:spPr>
          <a:xfrm>
            <a:off x="6777629" y="2755009"/>
            <a:ext cx="4340629" cy="1655762"/>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bg1"/>
                </a:solidFill>
                <a:latin typeface="Gotham-Book" panose="0200060404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Book" panose="02000604040000020004" pitchFamily="2" charset="0"/>
                <a:cs typeface="Arial" panose="020B0604020202020204" pitchFamily="34" charset="0"/>
              </a:rPr>
              <a:t>HCL Software design templates that raise your business above the expected</a:t>
            </a:r>
          </a:p>
        </p:txBody>
      </p:sp>
      <p:cxnSp>
        <p:nvCxnSpPr>
          <p:cNvPr id="12" name="Straight Connector 11">
            <a:extLst>
              <a:ext uri="{FF2B5EF4-FFF2-40B4-BE49-F238E27FC236}">
                <a16:creationId xmlns:a16="http://schemas.microsoft.com/office/drawing/2014/main" id="{8CDE7234-7AB0-344A-989F-5EC208A776CD}"/>
              </a:ext>
            </a:extLst>
          </p:cNvPr>
          <p:cNvCxnSpPr>
            <a:cxnSpLocks/>
          </p:cNvCxnSpPr>
          <p:nvPr userDrawn="1"/>
        </p:nvCxnSpPr>
        <p:spPr>
          <a:xfrm>
            <a:off x="901959"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3D740DA-497C-5746-A3D3-A9E9DB2D88DE}"/>
              </a:ext>
            </a:extLst>
          </p:cNvPr>
          <p:cNvCxnSpPr/>
          <p:nvPr userDrawn="1"/>
        </p:nvCxnSpPr>
        <p:spPr>
          <a:xfrm>
            <a:off x="10037851" y="6522726"/>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BFD1B84-6B83-6441-8DBE-B74E5A02C780}"/>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24" name="Triangle 23">
            <a:extLst>
              <a:ext uri="{FF2B5EF4-FFF2-40B4-BE49-F238E27FC236}">
                <a16:creationId xmlns:a16="http://schemas.microsoft.com/office/drawing/2014/main" id="{DBFED8A7-2046-2344-BDC7-9E11D29443D2}"/>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26" name="Slide Number Placeholder 5">
            <a:extLst>
              <a:ext uri="{FF2B5EF4-FFF2-40B4-BE49-F238E27FC236}">
                <a16:creationId xmlns:a16="http://schemas.microsoft.com/office/drawing/2014/main" id="{F72F1AAE-4F54-F547-B378-7B9545ABE34F}"/>
              </a:ext>
            </a:extLst>
          </p:cNvPr>
          <p:cNvSpPr>
            <a:spLocks noGrp="1"/>
          </p:cNvSpPr>
          <p:nvPr>
            <p:ph type="sldNum" sz="quarter" idx="4"/>
          </p:nvPr>
        </p:nvSpPr>
        <p:spPr>
          <a:xfrm>
            <a:off x="7207627" y="6474009"/>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Book" panose="02000604040000020004" pitchFamily="2" charset="0"/>
              </a:defRPr>
            </a:lvl1pPr>
          </a:lstStyle>
          <a:p>
            <a:fld id="{039C7415-12ED-1F44-BE03-24001F31E4F6}" type="slidenum">
              <a:rPr lang="en-US" smtClean="0"/>
              <a:pPr/>
              <a:t>‹#›</a:t>
            </a:fld>
            <a:endParaRPr lang="en-US"/>
          </a:p>
        </p:txBody>
      </p:sp>
      <p:sp>
        <p:nvSpPr>
          <p:cNvPr id="28" name="Triangle 27">
            <a:extLst>
              <a:ext uri="{FF2B5EF4-FFF2-40B4-BE49-F238E27FC236}">
                <a16:creationId xmlns:a16="http://schemas.microsoft.com/office/drawing/2014/main" id="{FBD48ED2-855D-6F4D-A2B6-CF3F6E5AFE9F}"/>
              </a:ext>
            </a:extLst>
          </p:cNvPr>
          <p:cNvSpPr/>
          <p:nvPr userDrawn="1"/>
        </p:nvSpPr>
        <p:spPr>
          <a:xfrm rot="4815961">
            <a:off x="123472" y="6121582"/>
            <a:ext cx="750729" cy="689237"/>
          </a:xfrm>
          <a:prstGeom prst="triangle">
            <a:avLst/>
          </a:prstGeom>
          <a:gradFill>
            <a:gsLst>
              <a:gs pos="0">
                <a:srgbClr val="002747"/>
              </a:gs>
              <a:gs pos="99000">
                <a:srgbClr val="0066B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b="0" i="0">
              <a:latin typeface="Gotham-Book" panose="02000604040000020004" pitchFamily="2" charset="0"/>
            </a:endParaRPr>
          </a:p>
        </p:txBody>
      </p:sp>
      <p:sp>
        <p:nvSpPr>
          <p:cNvPr id="30" name="Rectangle 29">
            <a:extLst>
              <a:ext uri="{FF2B5EF4-FFF2-40B4-BE49-F238E27FC236}">
                <a16:creationId xmlns:a16="http://schemas.microsoft.com/office/drawing/2014/main" id="{98C88413-601A-F049-901A-56B6CE133B60}"/>
              </a:ext>
            </a:extLst>
          </p:cNvPr>
          <p:cNvSpPr>
            <a:spLocks/>
          </p:cNvSpPr>
          <p:nvPr userDrawn="1"/>
        </p:nvSpPr>
        <p:spPr>
          <a:xfrm>
            <a:off x="776446" y="6533946"/>
            <a:ext cx="3561231" cy="215444"/>
          </a:xfrm>
          <a:prstGeom prst="rect">
            <a:avLst/>
          </a:prstGeom>
          <a:noFill/>
          <a:ln>
            <a:noFill/>
          </a:ln>
        </p:spPr>
        <p:txBody>
          <a:bodyPr wrap="none" rIns="0">
            <a:spAutoFit/>
          </a:bodyPr>
          <a:lstStyle/>
          <a:p>
            <a:pPr lvl="0" algn="r" defTabSz="1217613" rtl="0" eaLnBrk="1" fontAlgn="base" hangingPunct="1">
              <a:spcBef>
                <a:spcPct val="0"/>
              </a:spcBef>
              <a:spcAft>
                <a:spcPct val="0"/>
              </a:spcAft>
            </a:pPr>
            <a:r>
              <a:rPr lang="en-US" sz="800" b="0" i="0" kern="1200">
                <a:solidFill>
                  <a:schemeClr val="tx1">
                    <a:lumMod val="65000"/>
                    <a:lumOff val="35000"/>
                  </a:schemeClr>
                </a:solidFill>
                <a:latin typeface="Gotham-Book" panose="02000604040000020004" pitchFamily="2" charset="0"/>
                <a:ea typeface="+mn-ea"/>
                <a:cs typeface="Arial" panose="020B0604020202020204" pitchFamily="34" charset="0"/>
              </a:rPr>
              <a:t>Copyright © 2019 HCL Technologies Limited  |  </a:t>
            </a:r>
            <a:r>
              <a:rPr lang="en-US" sz="800" b="0" i="0" kern="1200" err="1">
                <a:solidFill>
                  <a:schemeClr val="tx1">
                    <a:lumMod val="65000"/>
                    <a:lumOff val="35000"/>
                  </a:schemeClr>
                </a:solidFill>
                <a:latin typeface="Gotham-Book" panose="02000604040000020004" pitchFamily="2" charset="0"/>
                <a:ea typeface="+mn-ea"/>
                <a:cs typeface="Arial" panose="020B0604020202020204" pitchFamily="34" charset="0"/>
              </a:rPr>
              <a:t>www.hcltechsw.com</a:t>
            </a:r>
            <a:endParaRPr lang="en-US" sz="800" b="0" i="0" kern="1200">
              <a:solidFill>
                <a:schemeClr val="tx1">
                  <a:lumMod val="65000"/>
                  <a:lumOff val="35000"/>
                </a:schemeClr>
              </a:solidFill>
              <a:latin typeface="Gotham-Book" panose="02000604040000020004" pitchFamily="2" charset="0"/>
              <a:ea typeface="+mn-ea"/>
              <a:cs typeface="Arial" panose="020B0604020202020204" pitchFamily="34" charset="0"/>
            </a:endParaRPr>
          </a:p>
        </p:txBody>
      </p:sp>
      <p:pic>
        <p:nvPicPr>
          <p:cNvPr id="2" name="Picture 1">
            <a:extLst>
              <a:ext uri="{FF2B5EF4-FFF2-40B4-BE49-F238E27FC236}">
                <a16:creationId xmlns:a16="http://schemas.microsoft.com/office/drawing/2014/main" id="{849AB5B1-4B69-641C-C87E-B009D56EA6C1}"/>
              </a:ext>
            </a:extLst>
          </p:cNvPr>
          <p:cNvPicPr>
            <a:picLocks noChangeAspect="1"/>
          </p:cNvPicPr>
          <p:nvPr userDrawn="1"/>
        </p:nvPicPr>
        <p:blipFill>
          <a:blip r:embed="rId2"/>
          <a:stretch>
            <a:fillRect/>
          </a:stretch>
        </p:blipFill>
        <p:spPr>
          <a:xfrm>
            <a:off x="10409582" y="6533946"/>
            <a:ext cx="1557128" cy="194641"/>
          </a:xfrm>
          <a:prstGeom prst="rect">
            <a:avLst/>
          </a:prstGeom>
        </p:spPr>
      </p:pic>
    </p:spTree>
    <p:extLst>
      <p:ext uri="{BB962C8B-B14F-4D97-AF65-F5344CB8AC3E}">
        <p14:creationId xmlns:p14="http://schemas.microsoft.com/office/powerpoint/2010/main" val="14299478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divider - Image3">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731CC4-81F9-FE45-BA32-5BB8B67E5F93}"/>
              </a:ext>
            </a:extLst>
          </p:cNvPr>
          <p:cNvSpPr/>
          <p:nvPr userDrawn="1"/>
        </p:nvSpPr>
        <p:spPr>
          <a:xfrm>
            <a:off x="0" y="0"/>
            <a:ext cx="12192000" cy="6858000"/>
          </a:xfrm>
          <a:prstGeom prst="rect">
            <a:avLst/>
          </a:prstGeom>
          <a:gradFill>
            <a:gsLst>
              <a:gs pos="0">
                <a:srgbClr val="001423"/>
              </a:gs>
              <a:gs pos="99000">
                <a:srgbClr val="00284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pic>
        <p:nvPicPr>
          <p:cNvPr id="22" name="Picture 21">
            <a:extLst>
              <a:ext uri="{FF2B5EF4-FFF2-40B4-BE49-F238E27FC236}">
                <a16:creationId xmlns:a16="http://schemas.microsoft.com/office/drawing/2014/main" id="{15AD0B39-791F-5D40-968B-1A07FD0EA93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50963" t="5730" b="35128"/>
          <a:stretch/>
        </p:blipFill>
        <p:spPr>
          <a:xfrm>
            <a:off x="0" y="0"/>
            <a:ext cx="9043416" cy="6858000"/>
          </a:xfrm>
          <a:prstGeom prst="rect">
            <a:avLst/>
          </a:prstGeom>
        </p:spPr>
      </p:pic>
      <p:sp>
        <p:nvSpPr>
          <p:cNvPr id="13" name="Picture Placeholder 25">
            <a:extLst>
              <a:ext uri="{FF2B5EF4-FFF2-40B4-BE49-F238E27FC236}">
                <a16:creationId xmlns:a16="http://schemas.microsoft.com/office/drawing/2014/main" id="{CCA50092-C646-B846-A72A-19005C17E0C6}"/>
              </a:ext>
            </a:extLst>
          </p:cNvPr>
          <p:cNvSpPr>
            <a:spLocks noGrp="1"/>
          </p:cNvSpPr>
          <p:nvPr>
            <p:ph type="pic" sz="quarter" idx="13" hasCustomPrompt="1"/>
          </p:nvPr>
        </p:nvSpPr>
        <p:spPr>
          <a:xfrm>
            <a:off x="6477000" y="0"/>
            <a:ext cx="5715000" cy="6858000"/>
          </a:xfrm>
          <a:prstGeom prst="rect">
            <a:avLst/>
          </a:prstGeom>
        </p:spPr>
        <p:txBody>
          <a:bodyPr>
            <a:normAutofit/>
          </a:bodyPr>
          <a:lstStyle>
            <a:lvl1pPr marL="0" indent="0">
              <a:buNone/>
              <a:defRPr sz="1400" b="0" i="0">
                <a:solidFill>
                  <a:srgbClr val="5EC1EF"/>
                </a:solidFill>
                <a:latin typeface="Gotham-Light" panose="02000504020000020004" pitchFamily="2" charset="0"/>
              </a:defRPr>
            </a:lvl1pPr>
          </a:lstStyle>
          <a:p>
            <a:r>
              <a:rPr lang="en-US"/>
              <a:t>Insert Picture / Illustration</a:t>
            </a:r>
          </a:p>
        </p:txBody>
      </p:sp>
      <p:sp>
        <p:nvSpPr>
          <p:cNvPr id="7" name="Title 1">
            <a:extLst>
              <a:ext uri="{FF2B5EF4-FFF2-40B4-BE49-F238E27FC236}">
                <a16:creationId xmlns:a16="http://schemas.microsoft.com/office/drawing/2014/main" id="{C591CC84-8C16-E140-BDAE-0007043501EB}"/>
              </a:ext>
            </a:extLst>
          </p:cNvPr>
          <p:cNvSpPr>
            <a:spLocks noGrp="1"/>
          </p:cNvSpPr>
          <p:nvPr>
            <p:ph type="title" hasCustomPrompt="1"/>
          </p:nvPr>
        </p:nvSpPr>
        <p:spPr>
          <a:xfrm>
            <a:off x="1026607" y="3115766"/>
            <a:ext cx="4340629" cy="626468"/>
          </a:xfrm>
          <a:prstGeom prst="rect">
            <a:avLst/>
          </a:prstGeom>
        </p:spPr>
        <p:txBody>
          <a:bodyPr>
            <a:normAutofit/>
          </a:bodyPr>
          <a:lstStyle>
            <a:lvl1pPr>
              <a:defRPr sz="3200">
                <a:solidFill>
                  <a:srgbClr val="0066B3"/>
                </a:solidFill>
                <a:latin typeface="Gotham-Book" panose="02000604040000020004" pitchFamily="2" charset="0"/>
              </a:defRPr>
            </a:lvl1pPr>
          </a:lstStyle>
          <a:p>
            <a:r>
              <a:rPr lang="en-US"/>
              <a:t>Section divider title</a:t>
            </a:r>
          </a:p>
        </p:txBody>
      </p:sp>
      <p:sp>
        <p:nvSpPr>
          <p:cNvPr id="8" name="Subtitle 2">
            <a:extLst>
              <a:ext uri="{FF2B5EF4-FFF2-40B4-BE49-F238E27FC236}">
                <a16:creationId xmlns:a16="http://schemas.microsoft.com/office/drawing/2014/main" id="{C5888E38-E521-D74E-BED0-7C0C685B7C1F}"/>
              </a:ext>
            </a:extLst>
          </p:cNvPr>
          <p:cNvSpPr>
            <a:spLocks noGrp="1"/>
          </p:cNvSpPr>
          <p:nvPr>
            <p:ph type="subTitle" idx="1" hasCustomPrompt="1"/>
          </p:nvPr>
        </p:nvSpPr>
        <p:spPr>
          <a:xfrm>
            <a:off x="1026607" y="3869241"/>
            <a:ext cx="4340629" cy="1655762"/>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tx2"/>
                </a:solidFill>
                <a:latin typeface="Gotham-Book" panose="0200060404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Book" panose="02000604040000020004" pitchFamily="2" charset="0"/>
                <a:cs typeface="Arial" panose="020B0604020202020204" pitchFamily="34" charset="0"/>
              </a:rPr>
              <a:t>HCL Software design templates that raise your business above the expected</a:t>
            </a:r>
          </a:p>
        </p:txBody>
      </p:sp>
    </p:spTree>
    <p:extLst>
      <p:ext uri="{BB962C8B-B14F-4D97-AF65-F5344CB8AC3E}">
        <p14:creationId xmlns:p14="http://schemas.microsoft.com/office/powerpoint/2010/main" val="4211050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divider - Image4">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346653B-7949-774C-877E-9BA3F6AE81BE}"/>
              </a:ext>
            </a:extLst>
          </p:cNvPr>
          <p:cNvSpPr/>
          <p:nvPr userDrawn="1"/>
        </p:nvSpPr>
        <p:spPr>
          <a:xfrm>
            <a:off x="0" y="0"/>
            <a:ext cx="12192000" cy="6858000"/>
          </a:xfrm>
          <a:prstGeom prst="rect">
            <a:avLst/>
          </a:prstGeom>
          <a:gradFill>
            <a:gsLst>
              <a:gs pos="0">
                <a:srgbClr val="001423"/>
              </a:gs>
              <a:gs pos="99000">
                <a:srgbClr val="00284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pic>
        <p:nvPicPr>
          <p:cNvPr id="22" name="Picture 21">
            <a:extLst>
              <a:ext uri="{FF2B5EF4-FFF2-40B4-BE49-F238E27FC236}">
                <a16:creationId xmlns:a16="http://schemas.microsoft.com/office/drawing/2014/main" id="{15AD0B39-791F-5D40-968B-1A07FD0EA93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50963" t="5730" b="35128"/>
          <a:stretch/>
        </p:blipFill>
        <p:spPr>
          <a:xfrm>
            <a:off x="0" y="0"/>
            <a:ext cx="9043416" cy="6858000"/>
          </a:xfrm>
          <a:prstGeom prst="rect">
            <a:avLst/>
          </a:prstGeom>
        </p:spPr>
      </p:pic>
      <p:sp>
        <p:nvSpPr>
          <p:cNvPr id="26" name="Picture Placeholder 25">
            <a:extLst>
              <a:ext uri="{FF2B5EF4-FFF2-40B4-BE49-F238E27FC236}">
                <a16:creationId xmlns:a16="http://schemas.microsoft.com/office/drawing/2014/main" id="{3341DBB2-4992-6445-B8B7-2CBFACD20F93}"/>
              </a:ext>
            </a:extLst>
          </p:cNvPr>
          <p:cNvSpPr>
            <a:spLocks noGrp="1"/>
          </p:cNvSpPr>
          <p:nvPr>
            <p:ph type="pic" sz="quarter" idx="13" hasCustomPrompt="1"/>
          </p:nvPr>
        </p:nvSpPr>
        <p:spPr>
          <a:xfrm>
            <a:off x="898902" y="2619600"/>
            <a:ext cx="4596039" cy="3742234"/>
          </a:xfrm>
          <a:prstGeom prst="rect">
            <a:avLst/>
          </a:prstGeom>
        </p:spPr>
        <p:txBody>
          <a:bodyPr>
            <a:normAutofit/>
          </a:bodyPr>
          <a:lstStyle>
            <a:lvl1pPr marL="0" indent="0">
              <a:buNone/>
              <a:defRPr sz="1400" b="0" i="0">
                <a:solidFill>
                  <a:srgbClr val="5EC1EF"/>
                </a:solidFill>
                <a:latin typeface="Gotham-Light" panose="02000504020000020004" pitchFamily="2" charset="0"/>
              </a:defRPr>
            </a:lvl1pPr>
          </a:lstStyle>
          <a:p>
            <a:r>
              <a:rPr lang="en-US"/>
              <a:t>Insert Illustration</a:t>
            </a:r>
          </a:p>
        </p:txBody>
      </p:sp>
      <p:sp>
        <p:nvSpPr>
          <p:cNvPr id="13" name="Title 1">
            <a:extLst>
              <a:ext uri="{FF2B5EF4-FFF2-40B4-BE49-F238E27FC236}">
                <a16:creationId xmlns:a16="http://schemas.microsoft.com/office/drawing/2014/main" id="{73DAB564-AB7B-E94A-BA9E-6FE5B7057426}"/>
              </a:ext>
            </a:extLst>
          </p:cNvPr>
          <p:cNvSpPr>
            <a:spLocks noGrp="1"/>
          </p:cNvSpPr>
          <p:nvPr>
            <p:ph type="title" hasCustomPrompt="1"/>
          </p:nvPr>
        </p:nvSpPr>
        <p:spPr>
          <a:xfrm>
            <a:off x="7144513" y="1620981"/>
            <a:ext cx="4340629" cy="626468"/>
          </a:xfrm>
          <a:prstGeom prst="rect">
            <a:avLst/>
          </a:prstGeom>
        </p:spPr>
        <p:txBody>
          <a:bodyPr>
            <a:normAutofit/>
          </a:bodyPr>
          <a:lstStyle>
            <a:lvl1pPr>
              <a:defRPr sz="3200" b="0">
                <a:solidFill>
                  <a:schemeClr val="bg1"/>
                </a:solidFill>
                <a:latin typeface="Gotham-Book" panose="02000604040000020004" pitchFamily="2" charset="0"/>
              </a:defRPr>
            </a:lvl1pPr>
          </a:lstStyle>
          <a:p>
            <a:r>
              <a:rPr lang="en-US"/>
              <a:t>Section divider title</a:t>
            </a:r>
          </a:p>
        </p:txBody>
      </p:sp>
      <p:sp>
        <p:nvSpPr>
          <p:cNvPr id="14" name="Subtitle 2">
            <a:extLst>
              <a:ext uri="{FF2B5EF4-FFF2-40B4-BE49-F238E27FC236}">
                <a16:creationId xmlns:a16="http://schemas.microsoft.com/office/drawing/2014/main" id="{70A8B711-E66E-604B-A797-E56ED26E31ED}"/>
              </a:ext>
            </a:extLst>
          </p:cNvPr>
          <p:cNvSpPr>
            <a:spLocks noGrp="1"/>
          </p:cNvSpPr>
          <p:nvPr>
            <p:ph type="subTitle" idx="1" hasCustomPrompt="1"/>
          </p:nvPr>
        </p:nvSpPr>
        <p:spPr>
          <a:xfrm>
            <a:off x="7153391" y="2399488"/>
            <a:ext cx="4340629" cy="1655762"/>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bg1"/>
                </a:solidFill>
                <a:latin typeface="Gotham-Book" panose="0200060404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Book" panose="02000604040000020004" pitchFamily="2" charset="0"/>
                <a:cs typeface="Arial" panose="020B0604020202020204" pitchFamily="34" charset="0"/>
              </a:rPr>
              <a:t>HCL Software design templates that raise your business above the expected</a:t>
            </a:r>
          </a:p>
        </p:txBody>
      </p:sp>
    </p:spTree>
    <p:extLst>
      <p:ext uri="{BB962C8B-B14F-4D97-AF65-F5344CB8AC3E}">
        <p14:creationId xmlns:p14="http://schemas.microsoft.com/office/powerpoint/2010/main" val="19346456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divider - Image5">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9F1E3E9-5F9B-3549-BED3-AB7AD66175B3}"/>
              </a:ext>
            </a:extLst>
          </p:cNvPr>
          <p:cNvSpPr/>
          <p:nvPr userDrawn="1"/>
        </p:nvSpPr>
        <p:spPr>
          <a:xfrm>
            <a:off x="1"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8" name="Rectangle 7">
            <a:extLst>
              <a:ext uri="{FF2B5EF4-FFF2-40B4-BE49-F238E27FC236}">
                <a16:creationId xmlns:a16="http://schemas.microsoft.com/office/drawing/2014/main" id="{578DAF0E-F7D1-B047-99B2-8C0E53E54497}"/>
              </a:ext>
            </a:extLst>
          </p:cNvPr>
          <p:cNvSpPr/>
          <p:nvPr userDrawn="1"/>
        </p:nvSpPr>
        <p:spPr>
          <a:xfrm>
            <a:off x="5500254" y="0"/>
            <a:ext cx="6691745" cy="6858000"/>
          </a:xfrm>
          <a:prstGeom prst="rect">
            <a:avLst/>
          </a:prstGeom>
          <a:gradFill>
            <a:gsLst>
              <a:gs pos="0">
                <a:srgbClr val="001423"/>
              </a:gs>
              <a:gs pos="99000">
                <a:srgbClr val="00284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13" name="Rectangle 12">
            <a:extLst>
              <a:ext uri="{FF2B5EF4-FFF2-40B4-BE49-F238E27FC236}">
                <a16:creationId xmlns:a16="http://schemas.microsoft.com/office/drawing/2014/main" id="{BDEED9AE-C541-784E-B48D-B3A9BA3EBE9C}"/>
              </a:ext>
            </a:extLst>
          </p:cNvPr>
          <p:cNvSpPr/>
          <p:nvPr userDrawn="1"/>
        </p:nvSpPr>
        <p:spPr>
          <a:xfrm>
            <a:off x="448056" y="448056"/>
            <a:ext cx="5639039" cy="5687537"/>
          </a:xfrm>
          <a:prstGeom prst="rect">
            <a:avLst/>
          </a:prstGeom>
          <a:solidFill>
            <a:schemeClr val="bg1"/>
          </a:solidFill>
          <a:ln>
            <a:noFill/>
          </a:ln>
          <a:effectLst>
            <a:outerShdw blurRad="2286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0" i="0">
              <a:latin typeface="Gotham-Book" panose="02000604040000020004" pitchFamily="2" charset="0"/>
            </a:endParaRPr>
          </a:p>
        </p:txBody>
      </p:sp>
      <p:sp>
        <p:nvSpPr>
          <p:cNvPr id="26" name="Picture Placeholder 25">
            <a:extLst>
              <a:ext uri="{FF2B5EF4-FFF2-40B4-BE49-F238E27FC236}">
                <a16:creationId xmlns:a16="http://schemas.microsoft.com/office/drawing/2014/main" id="{3341DBB2-4992-6445-B8B7-2CBFACD20F93}"/>
              </a:ext>
            </a:extLst>
          </p:cNvPr>
          <p:cNvSpPr>
            <a:spLocks noGrp="1"/>
          </p:cNvSpPr>
          <p:nvPr>
            <p:ph type="pic" sz="quarter" idx="13" hasCustomPrompt="1"/>
          </p:nvPr>
        </p:nvSpPr>
        <p:spPr>
          <a:xfrm>
            <a:off x="448055" y="456219"/>
            <a:ext cx="5639039" cy="5679347"/>
          </a:xfrm>
          <a:prstGeom prst="rect">
            <a:avLst/>
          </a:prstGeom>
        </p:spPr>
        <p:txBody>
          <a:bodyPr>
            <a:normAutofit/>
          </a:bodyPr>
          <a:lstStyle>
            <a:lvl1pPr marL="0" indent="0">
              <a:buNone/>
              <a:defRPr sz="1400" b="0" i="0">
                <a:solidFill>
                  <a:srgbClr val="5EC1EF"/>
                </a:solidFill>
                <a:latin typeface="Gotham-Light" panose="02000504020000020004" pitchFamily="2" charset="0"/>
              </a:defRPr>
            </a:lvl1pPr>
          </a:lstStyle>
          <a:p>
            <a:r>
              <a:rPr lang="en-US"/>
              <a:t>Insert Illustration / Image</a:t>
            </a:r>
          </a:p>
        </p:txBody>
      </p:sp>
      <p:sp>
        <p:nvSpPr>
          <p:cNvPr id="9" name="Title 1">
            <a:extLst>
              <a:ext uri="{FF2B5EF4-FFF2-40B4-BE49-F238E27FC236}">
                <a16:creationId xmlns:a16="http://schemas.microsoft.com/office/drawing/2014/main" id="{769F158F-041C-244B-8D5B-934DE9B3A1B9}"/>
              </a:ext>
            </a:extLst>
          </p:cNvPr>
          <p:cNvSpPr>
            <a:spLocks noGrp="1"/>
          </p:cNvSpPr>
          <p:nvPr>
            <p:ph type="title" hasCustomPrompt="1"/>
          </p:nvPr>
        </p:nvSpPr>
        <p:spPr>
          <a:xfrm>
            <a:off x="7153391" y="1773019"/>
            <a:ext cx="4340629" cy="626468"/>
          </a:xfrm>
          <a:prstGeom prst="rect">
            <a:avLst/>
          </a:prstGeom>
        </p:spPr>
        <p:txBody>
          <a:bodyPr>
            <a:normAutofit/>
          </a:bodyPr>
          <a:lstStyle>
            <a:lvl1pPr>
              <a:defRPr sz="3200">
                <a:solidFill>
                  <a:srgbClr val="5EC1EF"/>
                </a:solidFill>
                <a:latin typeface="Gotham-Book" panose="02000604040000020004" pitchFamily="2" charset="0"/>
              </a:defRPr>
            </a:lvl1pPr>
          </a:lstStyle>
          <a:p>
            <a:r>
              <a:rPr lang="en-US"/>
              <a:t>Section divider title</a:t>
            </a:r>
          </a:p>
        </p:txBody>
      </p:sp>
      <p:sp>
        <p:nvSpPr>
          <p:cNvPr id="10" name="Subtitle 2">
            <a:extLst>
              <a:ext uri="{FF2B5EF4-FFF2-40B4-BE49-F238E27FC236}">
                <a16:creationId xmlns:a16="http://schemas.microsoft.com/office/drawing/2014/main" id="{C8CA0FF1-6D97-8741-BC29-33083CE8EC14}"/>
              </a:ext>
            </a:extLst>
          </p:cNvPr>
          <p:cNvSpPr>
            <a:spLocks noGrp="1"/>
          </p:cNvSpPr>
          <p:nvPr>
            <p:ph type="subTitle" idx="1" hasCustomPrompt="1"/>
          </p:nvPr>
        </p:nvSpPr>
        <p:spPr>
          <a:xfrm>
            <a:off x="7153391" y="2399488"/>
            <a:ext cx="4340629" cy="1655762"/>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bg1"/>
                </a:solidFill>
                <a:latin typeface="Gotham-Book" panose="0200060404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Book" panose="02000604040000020004" pitchFamily="2" charset="0"/>
                <a:cs typeface="Arial" panose="020B0604020202020204" pitchFamily="34" charset="0"/>
              </a:rPr>
              <a:t>HCL Software design templates that raise your business above the expected</a:t>
            </a:r>
          </a:p>
        </p:txBody>
      </p:sp>
    </p:spTree>
    <p:extLst>
      <p:ext uri="{BB962C8B-B14F-4D97-AF65-F5344CB8AC3E}">
        <p14:creationId xmlns:p14="http://schemas.microsoft.com/office/powerpoint/2010/main" val="31176579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ptop screen">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9F1E3E9-5F9B-3549-BED3-AB7AD66175B3}"/>
              </a:ext>
            </a:extLst>
          </p:cNvPr>
          <p:cNvSpPr/>
          <p:nvPr userDrawn="1"/>
        </p:nvSpPr>
        <p:spPr>
          <a:xfrm>
            <a:off x="1"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12" name="Rectangle 11">
            <a:extLst>
              <a:ext uri="{FF2B5EF4-FFF2-40B4-BE49-F238E27FC236}">
                <a16:creationId xmlns:a16="http://schemas.microsoft.com/office/drawing/2014/main" id="{BF6C0946-4E25-644D-9E3E-5F97BE448EB1}"/>
              </a:ext>
            </a:extLst>
          </p:cNvPr>
          <p:cNvSpPr/>
          <p:nvPr userDrawn="1"/>
        </p:nvSpPr>
        <p:spPr>
          <a:xfrm>
            <a:off x="0" y="1"/>
            <a:ext cx="4507992" cy="6857998"/>
          </a:xfrm>
          <a:prstGeom prst="rect">
            <a:avLst/>
          </a:prstGeom>
          <a:gradFill>
            <a:gsLst>
              <a:gs pos="0">
                <a:srgbClr val="001423"/>
              </a:gs>
              <a:gs pos="99000">
                <a:srgbClr val="00284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pic>
        <p:nvPicPr>
          <p:cNvPr id="9" name="Picture 8">
            <a:extLst>
              <a:ext uri="{FF2B5EF4-FFF2-40B4-BE49-F238E27FC236}">
                <a16:creationId xmlns:a16="http://schemas.microsoft.com/office/drawing/2014/main" id="{1F99DE48-9044-D64A-861E-5735E1D543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44168" y="2120308"/>
            <a:ext cx="3937314" cy="3389970"/>
          </a:xfrm>
          <a:prstGeom prst="rect">
            <a:avLst/>
          </a:prstGeom>
        </p:spPr>
      </p:pic>
      <p:sp>
        <p:nvSpPr>
          <p:cNvPr id="23" name="Title 1">
            <a:extLst>
              <a:ext uri="{FF2B5EF4-FFF2-40B4-BE49-F238E27FC236}">
                <a16:creationId xmlns:a16="http://schemas.microsoft.com/office/drawing/2014/main" id="{7C463E11-02B9-094E-9B0B-64D4E823CFF0}"/>
              </a:ext>
            </a:extLst>
          </p:cNvPr>
          <p:cNvSpPr>
            <a:spLocks noGrp="1"/>
          </p:cNvSpPr>
          <p:nvPr>
            <p:ph type="title" hasCustomPrompt="1"/>
          </p:nvPr>
        </p:nvSpPr>
        <p:spPr>
          <a:xfrm>
            <a:off x="1269351" y="428093"/>
            <a:ext cx="3096767" cy="1359143"/>
          </a:xfrm>
          <a:prstGeom prst="rect">
            <a:avLst/>
          </a:prstGeom>
        </p:spPr>
        <p:txBody>
          <a:bodyPr>
            <a:normAutofit/>
          </a:bodyPr>
          <a:lstStyle>
            <a:lvl1pPr>
              <a:defRPr sz="3200">
                <a:solidFill>
                  <a:schemeClr val="bg1"/>
                </a:solidFill>
                <a:latin typeface="Gotham-Book" panose="02000604040000020004" pitchFamily="2" charset="0"/>
              </a:defRPr>
            </a:lvl1pPr>
          </a:lstStyle>
          <a:p>
            <a:r>
              <a:rPr lang="en-US"/>
              <a:t>Section divider title</a:t>
            </a:r>
            <a:br>
              <a:rPr lang="en-US"/>
            </a:br>
            <a:r>
              <a:rPr lang="en-US"/>
              <a:t>goes here</a:t>
            </a:r>
          </a:p>
        </p:txBody>
      </p:sp>
      <p:sp>
        <p:nvSpPr>
          <p:cNvPr id="26" name="Picture Placeholder 25">
            <a:extLst>
              <a:ext uri="{FF2B5EF4-FFF2-40B4-BE49-F238E27FC236}">
                <a16:creationId xmlns:a16="http://schemas.microsoft.com/office/drawing/2014/main" id="{3341DBB2-4992-6445-B8B7-2CBFACD20F93}"/>
              </a:ext>
            </a:extLst>
          </p:cNvPr>
          <p:cNvSpPr>
            <a:spLocks noGrp="1"/>
          </p:cNvSpPr>
          <p:nvPr>
            <p:ph type="pic" sz="quarter" idx="13" hasCustomPrompt="1"/>
          </p:nvPr>
        </p:nvSpPr>
        <p:spPr>
          <a:xfrm>
            <a:off x="1552074" y="2358940"/>
            <a:ext cx="3507607" cy="2076702"/>
          </a:xfrm>
          <a:prstGeom prst="rect">
            <a:avLst/>
          </a:prstGeom>
        </p:spPr>
        <p:txBody>
          <a:bodyPr>
            <a:normAutofit/>
          </a:bodyPr>
          <a:lstStyle>
            <a:lvl1pPr marL="0" indent="0">
              <a:buNone/>
              <a:defRPr sz="1400" b="0" i="0">
                <a:solidFill>
                  <a:srgbClr val="5EC1EF"/>
                </a:solidFill>
                <a:latin typeface="Gotham-Light" panose="02000504020000020004" pitchFamily="2" charset="0"/>
              </a:defRPr>
            </a:lvl1pPr>
          </a:lstStyle>
          <a:p>
            <a:r>
              <a:rPr lang="en-US"/>
              <a:t>Insert Illustration / Image</a:t>
            </a:r>
          </a:p>
        </p:txBody>
      </p:sp>
    </p:spTree>
    <p:extLst>
      <p:ext uri="{BB962C8B-B14F-4D97-AF65-F5344CB8AC3E}">
        <p14:creationId xmlns:p14="http://schemas.microsoft.com/office/powerpoint/2010/main" val="1445380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v3">
    <p:bg>
      <p:bgPr>
        <a:solidFill>
          <a:schemeClr val="tx1"/>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B5836201-40FA-45B0-8E64-1B9998BC35E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351525C-3492-7BBC-9B19-21F66283DBDD}"/>
              </a:ext>
            </a:extLst>
          </p:cNvPr>
          <p:cNvSpPr>
            <a:spLocks noGrp="1"/>
          </p:cNvSpPr>
          <p:nvPr>
            <p:ph type="ctrTitle" hasCustomPrompt="1"/>
          </p:nvPr>
        </p:nvSpPr>
        <p:spPr>
          <a:xfrm>
            <a:off x="358774" y="1228725"/>
            <a:ext cx="4964400" cy="2387600"/>
          </a:xfrm>
        </p:spPr>
        <p:txBody>
          <a:bodyPr anchor="b">
            <a:normAutofit/>
          </a:bodyPr>
          <a:lstStyle>
            <a:lvl1pPr algn="l">
              <a:defRPr sz="3600">
                <a:solidFill>
                  <a:schemeClr val="bg1"/>
                </a:solidFill>
              </a:defRPr>
            </a:lvl1pPr>
          </a:lstStyle>
          <a:p>
            <a:r>
              <a:rPr lang="en-GB"/>
              <a:t>[Title slide: v3] &lt;Heading&gt;</a:t>
            </a:r>
          </a:p>
        </p:txBody>
      </p:sp>
      <p:sp>
        <p:nvSpPr>
          <p:cNvPr id="3" name="Subtitle 2">
            <a:extLst>
              <a:ext uri="{FF2B5EF4-FFF2-40B4-BE49-F238E27FC236}">
                <a16:creationId xmlns:a16="http://schemas.microsoft.com/office/drawing/2014/main" id="{49FCD46E-7AD3-29F9-871F-4041A94DF59B}"/>
              </a:ext>
            </a:extLst>
          </p:cNvPr>
          <p:cNvSpPr>
            <a:spLocks noGrp="1"/>
          </p:cNvSpPr>
          <p:nvPr>
            <p:ph type="subTitle" idx="1" hasCustomPrompt="1"/>
          </p:nvPr>
        </p:nvSpPr>
        <p:spPr>
          <a:xfrm>
            <a:off x="358774" y="4006850"/>
            <a:ext cx="4964400" cy="1339850"/>
          </a:xfrm>
        </p:spPr>
        <p:txBody>
          <a:bodyPr>
            <a:normAutofit/>
          </a:bodyPr>
          <a:lstStyle>
            <a:lvl1pPr marL="0" indent="0" algn="l">
              <a:spcAft>
                <a:spcPts val="0"/>
              </a:spcAft>
              <a:buNone/>
              <a:defRPr sz="2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&lt;Subheading&gt;</a:t>
            </a:r>
          </a:p>
        </p:txBody>
      </p:sp>
      <p:sp>
        <p:nvSpPr>
          <p:cNvPr id="16" name="Text Placeholder 14">
            <a:extLst>
              <a:ext uri="{FF2B5EF4-FFF2-40B4-BE49-F238E27FC236}">
                <a16:creationId xmlns:a16="http://schemas.microsoft.com/office/drawing/2014/main" id="{1D8A629A-EF2F-5952-A0B4-2292F58FB326}"/>
              </a:ext>
            </a:extLst>
          </p:cNvPr>
          <p:cNvSpPr>
            <a:spLocks noGrp="1"/>
          </p:cNvSpPr>
          <p:nvPr>
            <p:ph type="body" sz="quarter" idx="11" hasCustomPrompt="1"/>
          </p:nvPr>
        </p:nvSpPr>
        <p:spPr>
          <a:xfrm>
            <a:off x="358774" y="5638801"/>
            <a:ext cx="4964400" cy="677862"/>
          </a:xfrm>
        </p:spPr>
        <p:txBody>
          <a:bodyPr anchor="b" anchorCtr="0">
            <a:normAutofit/>
          </a:bodyPr>
          <a:lstStyle>
            <a:lvl1pPr marL="0" indent="0">
              <a:spcAft>
                <a:spcPts val="0"/>
              </a:spcAft>
              <a:buFont typeface="Arial" panose="020B0604020202020204" pitchFamily="34" charset="0"/>
              <a:buNone/>
              <a:defRPr sz="1500">
                <a:solidFill>
                  <a:schemeClr val="bg1"/>
                </a:solidFill>
              </a:defRPr>
            </a:lvl1pPr>
            <a:lvl2pPr marL="0" indent="0">
              <a:spcBef>
                <a:spcPts val="0"/>
              </a:spcBef>
              <a:spcAft>
                <a:spcPts val="0"/>
              </a:spcAft>
              <a:buFont typeface="Arial" panose="020B0604020202020204" pitchFamily="34" charset="0"/>
              <a:buNone/>
              <a:defRPr b="0"/>
            </a:lvl2pPr>
            <a:lvl3pPr marL="0" indent="0">
              <a:spcAft>
                <a:spcPts val="0"/>
              </a:spcAft>
              <a:buNone/>
              <a:defRPr/>
            </a:lvl3pPr>
            <a:lvl4pPr marL="0" indent="0">
              <a:spcAft>
                <a:spcPts val="0"/>
              </a:spcAft>
              <a:buNone/>
              <a:defRPr/>
            </a:lvl4pPr>
            <a:lvl5pPr marL="0" indent="0">
              <a:spcAft>
                <a:spcPts val="0"/>
              </a:spcAft>
              <a:buNone/>
              <a:defRPr/>
            </a:lvl5pPr>
          </a:lstStyle>
          <a:p>
            <a:pPr lvl="0"/>
            <a:r>
              <a:rPr lang="en-GB"/>
              <a:t>&lt;Details of presenter&gt;</a:t>
            </a:r>
          </a:p>
        </p:txBody>
      </p:sp>
      <p:sp>
        <p:nvSpPr>
          <p:cNvPr id="17" name="TextBox 16">
            <a:extLst>
              <a:ext uri="{FF2B5EF4-FFF2-40B4-BE49-F238E27FC236}">
                <a16:creationId xmlns:a16="http://schemas.microsoft.com/office/drawing/2014/main" id="{D05679C4-AC49-2E81-7A8D-DF7B8922B51D}"/>
              </a:ext>
            </a:extLst>
          </p:cNvPr>
          <p:cNvSpPr txBox="1"/>
          <p:nvPr userDrawn="1"/>
        </p:nvSpPr>
        <p:spPr>
          <a:xfrm>
            <a:off x="358774" y="6438642"/>
            <a:ext cx="1846659" cy="92333"/>
          </a:xfrm>
          <a:prstGeom prst="rect">
            <a:avLst/>
          </a:prstGeom>
          <a:noFill/>
        </p:spPr>
        <p:txBody>
          <a:bodyPr wrap="none" lIns="0" tIns="0" rIns="0" bIns="0" rtlCol="0">
            <a:spAutoFit/>
          </a:bodyPr>
          <a:lstStyle/>
          <a:p>
            <a:r>
              <a:rPr lang="en-GB" sz="600">
                <a:solidFill>
                  <a:schemeClr val="bg1"/>
                </a:solidFill>
              </a:rPr>
              <a:t>Copyright © 2022 HCL Software Limited | Confidential</a:t>
            </a:r>
          </a:p>
        </p:txBody>
      </p:sp>
      <p:sp>
        <p:nvSpPr>
          <p:cNvPr id="4" name="TextBox 3">
            <a:extLst>
              <a:ext uri="{FF2B5EF4-FFF2-40B4-BE49-F238E27FC236}">
                <a16:creationId xmlns:a16="http://schemas.microsoft.com/office/drawing/2014/main" id="{85B63BDC-6B81-7D66-8BA1-29B5BCF669B0}"/>
              </a:ext>
            </a:extLst>
          </p:cNvPr>
          <p:cNvSpPr txBox="1"/>
          <p:nvPr userDrawn="1"/>
        </p:nvSpPr>
        <p:spPr>
          <a:xfrm>
            <a:off x="10555912" y="196872"/>
            <a:ext cx="1343060" cy="369332"/>
          </a:xfrm>
          <a:prstGeom prst="rect">
            <a:avLst/>
          </a:prstGeom>
          <a:noFill/>
        </p:spPr>
        <p:txBody>
          <a:bodyPr wrap="none" rtlCol="0">
            <a:spAutoFit/>
          </a:bodyPr>
          <a:lstStyle/>
          <a:p>
            <a:r>
              <a:rPr lang="en-US">
                <a:solidFill>
                  <a:schemeClr val="bg1"/>
                </a:solidFill>
              </a:rPr>
              <a:t>HCL </a:t>
            </a:r>
            <a:r>
              <a:rPr lang="en-US" b="1">
                <a:solidFill>
                  <a:schemeClr val="bg1"/>
                </a:solidFill>
                <a:latin typeface="HCLTech Roobert" pitchFamily="2" charset="77"/>
                <a:cs typeface="HCLTech Roobert" pitchFamily="2" charset="77"/>
              </a:rPr>
              <a:t>BigFix</a:t>
            </a:r>
          </a:p>
        </p:txBody>
      </p:sp>
    </p:spTree>
    <p:extLst>
      <p:ext uri="{BB962C8B-B14F-4D97-AF65-F5344CB8AC3E}">
        <p14:creationId xmlns:p14="http://schemas.microsoft.com/office/powerpoint/2010/main" val="26101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78" userDrawn="1">
          <p15:clr>
            <a:srgbClr val="FBAE40"/>
          </p15:clr>
        </p15:guide>
        <p15:guide id="2" pos="224" userDrawn="1">
          <p15:clr>
            <a:srgbClr val="FBAE40"/>
          </p15:clr>
        </p15:guide>
        <p15:guide id="3" pos="7456" userDrawn="1">
          <p15:clr>
            <a:srgbClr val="FBAE40"/>
          </p15:clr>
        </p15:guide>
        <p15:guide id="4" orient="horz" pos="4102"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placeholder 2">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9F1E3E9-5F9B-3549-BED3-AB7AD66175B3}"/>
              </a:ext>
            </a:extLst>
          </p:cNvPr>
          <p:cNvSpPr/>
          <p:nvPr userDrawn="1"/>
        </p:nvSpPr>
        <p:spPr>
          <a:xfrm>
            <a:off x="1"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13" name="Rectangle 12">
            <a:extLst>
              <a:ext uri="{FF2B5EF4-FFF2-40B4-BE49-F238E27FC236}">
                <a16:creationId xmlns:a16="http://schemas.microsoft.com/office/drawing/2014/main" id="{6003DB64-F5CA-6644-99FF-A1B781E63520}"/>
              </a:ext>
            </a:extLst>
          </p:cNvPr>
          <p:cNvSpPr/>
          <p:nvPr userDrawn="1"/>
        </p:nvSpPr>
        <p:spPr>
          <a:xfrm rot="10800000">
            <a:off x="7578436" y="0"/>
            <a:ext cx="4613564" cy="6425337"/>
          </a:xfrm>
          <a:prstGeom prst="rect">
            <a:avLst/>
          </a:prstGeom>
          <a:gradFill>
            <a:gsLst>
              <a:gs pos="0">
                <a:srgbClr val="001423"/>
              </a:gs>
              <a:gs pos="99000">
                <a:srgbClr val="00284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23" name="Title 1">
            <a:extLst>
              <a:ext uri="{FF2B5EF4-FFF2-40B4-BE49-F238E27FC236}">
                <a16:creationId xmlns:a16="http://schemas.microsoft.com/office/drawing/2014/main" id="{7C463E11-02B9-094E-9B0B-64D4E823CFF0}"/>
              </a:ext>
            </a:extLst>
          </p:cNvPr>
          <p:cNvSpPr>
            <a:spLocks noGrp="1"/>
          </p:cNvSpPr>
          <p:nvPr>
            <p:ph type="title" hasCustomPrompt="1"/>
          </p:nvPr>
        </p:nvSpPr>
        <p:spPr>
          <a:xfrm>
            <a:off x="7873527" y="275225"/>
            <a:ext cx="3096767" cy="1359143"/>
          </a:xfrm>
          <a:prstGeom prst="rect">
            <a:avLst/>
          </a:prstGeom>
        </p:spPr>
        <p:txBody>
          <a:bodyPr>
            <a:normAutofit/>
          </a:bodyPr>
          <a:lstStyle>
            <a:lvl1pPr algn="r">
              <a:defRPr sz="3200">
                <a:solidFill>
                  <a:schemeClr val="bg1"/>
                </a:solidFill>
                <a:latin typeface="Gotham-Book" panose="02000604040000020004" pitchFamily="2" charset="0"/>
              </a:defRPr>
            </a:lvl1pPr>
          </a:lstStyle>
          <a:p>
            <a:r>
              <a:rPr lang="en-US"/>
              <a:t>Section divider title</a:t>
            </a:r>
          </a:p>
        </p:txBody>
      </p:sp>
      <p:sp>
        <p:nvSpPr>
          <p:cNvPr id="26" name="Picture Placeholder 25">
            <a:extLst>
              <a:ext uri="{FF2B5EF4-FFF2-40B4-BE49-F238E27FC236}">
                <a16:creationId xmlns:a16="http://schemas.microsoft.com/office/drawing/2014/main" id="{3341DBB2-4992-6445-B8B7-2CBFACD20F93}"/>
              </a:ext>
            </a:extLst>
          </p:cNvPr>
          <p:cNvSpPr>
            <a:spLocks noGrp="1"/>
          </p:cNvSpPr>
          <p:nvPr>
            <p:ph type="pic" sz="quarter" idx="13" hasCustomPrompt="1"/>
          </p:nvPr>
        </p:nvSpPr>
        <p:spPr>
          <a:xfrm>
            <a:off x="8905711" y="2059196"/>
            <a:ext cx="2021369" cy="3644718"/>
          </a:xfrm>
          <a:prstGeom prst="rect">
            <a:avLst/>
          </a:prstGeom>
        </p:spPr>
        <p:txBody>
          <a:bodyPr>
            <a:normAutofit/>
          </a:bodyPr>
          <a:lstStyle>
            <a:lvl1pPr marL="0" indent="0">
              <a:buNone/>
              <a:defRPr sz="1400" b="0" i="0">
                <a:solidFill>
                  <a:srgbClr val="5EC1EF"/>
                </a:solidFill>
                <a:latin typeface="Gotham-Light" panose="02000504020000020004" pitchFamily="2" charset="0"/>
              </a:defRPr>
            </a:lvl1pPr>
          </a:lstStyle>
          <a:p>
            <a:r>
              <a:rPr lang="en-US"/>
              <a:t>Insert Illustration / Image</a:t>
            </a:r>
          </a:p>
        </p:txBody>
      </p:sp>
      <p:cxnSp>
        <p:nvCxnSpPr>
          <p:cNvPr id="7" name="Straight Connector 6">
            <a:extLst>
              <a:ext uri="{FF2B5EF4-FFF2-40B4-BE49-F238E27FC236}">
                <a16:creationId xmlns:a16="http://schemas.microsoft.com/office/drawing/2014/main" id="{387356F7-A3DE-9A49-A5D6-7DBAF041E4CE}"/>
              </a:ext>
            </a:extLst>
          </p:cNvPr>
          <p:cNvCxnSpPr>
            <a:cxnSpLocks/>
          </p:cNvCxnSpPr>
          <p:nvPr userDrawn="1"/>
        </p:nvCxnSpPr>
        <p:spPr>
          <a:xfrm>
            <a:off x="901959"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CFE0DAB-742A-2341-9140-08EF5C93546D}"/>
              </a:ext>
            </a:extLst>
          </p:cNvPr>
          <p:cNvCxnSpPr/>
          <p:nvPr userDrawn="1"/>
        </p:nvCxnSpPr>
        <p:spPr>
          <a:xfrm>
            <a:off x="10037851" y="6522726"/>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3B664054-1C51-3241-AD39-807021886F7A}"/>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10" name="Triangle 9">
            <a:extLst>
              <a:ext uri="{FF2B5EF4-FFF2-40B4-BE49-F238E27FC236}">
                <a16:creationId xmlns:a16="http://schemas.microsoft.com/office/drawing/2014/main" id="{3C0A9610-5134-CC4F-BA05-6CAC700849CD}"/>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15" name="Slide Number Placeholder 5">
            <a:extLst>
              <a:ext uri="{FF2B5EF4-FFF2-40B4-BE49-F238E27FC236}">
                <a16:creationId xmlns:a16="http://schemas.microsoft.com/office/drawing/2014/main" id="{49320306-0835-4C41-802A-914121006928}"/>
              </a:ext>
            </a:extLst>
          </p:cNvPr>
          <p:cNvSpPr>
            <a:spLocks noGrp="1"/>
          </p:cNvSpPr>
          <p:nvPr>
            <p:ph type="sldNum" sz="quarter" idx="4"/>
          </p:nvPr>
        </p:nvSpPr>
        <p:spPr>
          <a:xfrm>
            <a:off x="7207627" y="6474009"/>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Book" panose="02000604040000020004" pitchFamily="2" charset="0"/>
              </a:defRPr>
            </a:lvl1pPr>
          </a:lstStyle>
          <a:p>
            <a:fld id="{039C7415-12ED-1F44-BE03-24001F31E4F6}" type="slidenum">
              <a:rPr lang="en-US" smtClean="0"/>
              <a:pPr/>
              <a:t>‹#›</a:t>
            </a:fld>
            <a:endParaRPr lang="en-US"/>
          </a:p>
        </p:txBody>
      </p:sp>
      <p:sp>
        <p:nvSpPr>
          <p:cNvPr id="17" name="Triangle 16">
            <a:extLst>
              <a:ext uri="{FF2B5EF4-FFF2-40B4-BE49-F238E27FC236}">
                <a16:creationId xmlns:a16="http://schemas.microsoft.com/office/drawing/2014/main" id="{AF2F2F5F-0204-3546-AFAC-20DCF865A650}"/>
              </a:ext>
            </a:extLst>
          </p:cNvPr>
          <p:cNvSpPr/>
          <p:nvPr userDrawn="1"/>
        </p:nvSpPr>
        <p:spPr>
          <a:xfrm rot="4815961">
            <a:off x="123472" y="6121582"/>
            <a:ext cx="750729" cy="689237"/>
          </a:xfrm>
          <a:prstGeom prst="triangle">
            <a:avLst/>
          </a:prstGeom>
          <a:gradFill>
            <a:gsLst>
              <a:gs pos="0">
                <a:srgbClr val="002747"/>
              </a:gs>
              <a:gs pos="99000">
                <a:srgbClr val="0066B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b="0" i="0">
              <a:latin typeface="Gotham-Book" panose="02000604040000020004" pitchFamily="2" charset="0"/>
            </a:endParaRPr>
          </a:p>
        </p:txBody>
      </p:sp>
      <p:sp>
        <p:nvSpPr>
          <p:cNvPr id="18" name="Rectangle 17">
            <a:extLst>
              <a:ext uri="{FF2B5EF4-FFF2-40B4-BE49-F238E27FC236}">
                <a16:creationId xmlns:a16="http://schemas.microsoft.com/office/drawing/2014/main" id="{CB7435A9-F3A3-D743-956B-63A8D1E06D52}"/>
              </a:ext>
            </a:extLst>
          </p:cNvPr>
          <p:cNvSpPr>
            <a:spLocks/>
          </p:cNvSpPr>
          <p:nvPr userDrawn="1"/>
        </p:nvSpPr>
        <p:spPr>
          <a:xfrm>
            <a:off x="776446" y="6533946"/>
            <a:ext cx="3561231" cy="215444"/>
          </a:xfrm>
          <a:prstGeom prst="rect">
            <a:avLst/>
          </a:prstGeom>
          <a:noFill/>
          <a:ln>
            <a:noFill/>
          </a:ln>
        </p:spPr>
        <p:txBody>
          <a:bodyPr wrap="none" rIns="0">
            <a:spAutoFit/>
          </a:bodyPr>
          <a:lstStyle/>
          <a:p>
            <a:pPr lvl="0" algn="r" defTabSz="1217613" rtl="0" eaLnBrk="1" fontAlgn="base" hangingPunct="1">
              <a:spcBef>
                <a:spcPct val="0"/>
              </a:spcBef>
              <a:spcAft>
                <a:spcPct val="0"/>
              </a:spcAft>
            </a:pPr>
            <a:r>
              <a:rPr lang="en-US" sz="800" b="0" i="0" kern="1200">
                <a:solidFill>
                  <a:schemeClr val="tx1">
                    <a:lumMod val="65000"/>
                    <a:lumOff val="35000"/>
                  </a:schemeClr>
                </a:solidFill>
                <a:latin typeface="Gotham-Book" panose="02000604040000020004" pitchFamily="2" charset="0"/>
                <a:ea typeface="+mn-ea"/>
                <a:cs typeface="Arial" panose="020B0604020202020204" pitchFamily="34" charset="0"/>
              </a:rPr>
              <a:t>Copyright © 2019 HCL Technologies Limited  |  </a:t>
            </a:r>
            <a:r>
              <a:rPr lang="en-US" sz="800" b="0" i="0" kern="1200" err="1">
                <a:solidFill>
                  <a:schemeClr val="tx1">
                    <a:lumMod val="65000"/>
                    <a:lumOff val="35000"/>
                  </a:schemeClr>
                </a:solidFill>
                <a:latin typeface="Gotham-Book" panose="02000604040000020004" pitchFamily="2" charset="0"/>
                <a:ea typeface="+mn-ea"/>
                <a:cs typeface="Arial" panose="020B0604020202020204" pitchFamily="34" charset="0"/>
              </a:rPr>
              <a:t>www.hcltechsw.com</a:t>
            </a:r>
            <a:endParaRPr lang="en-US" sz="800" b="0" i="0" kern="1200">
              <a:solidFill>
                <a:schemeClr val="tx1">
                  <a:lumMod val="65000"/>
                  <a:lumOff val="35000"/>
                </a:schemeClr>
              </a:solidFill>
              <a:latin typeface="Gotham-Book" panose="02000604040000020004" pitchFamily="2" charset="0"/>
              <a:ea typeface="+mn-ea"/>
              <a:cs typeface="Arial" panose="020B0604020202020204" pitchFamily="34" charset="0"/>
            </a:endParaRPr>
          </a:p>
        </p:txBody>
      </p:sp>
      <p:pic>
        <p:nvPicPr>
          <p:cNvPr id="2" name="Picture 1">
            <a:extLst>
              <a:ext uri="{FF2B5EF4-FFF2-40B4-BE49-F238E27FC236}">
                <a16:creationId xmlns:a16="http://schemas.microsoft.com/office/drawing/2014/main" id="{A413E6BB-E95D-4C23-D20A-6FDFA2A5AC84}"/>
              </a:ext>
            </a:extLst>
          </p:cNvPr>
          <p:cNvPicPr>
            <a:picLocks noChangeAspect="1"/>
          </p:cNvPicPr>
          <p:nvPr userDrawn="1"/>
        </p:nvPicPr>
        <p:blipFill>
          <a:blip r:embed="rId2"/>
          <a:stretch>
            <a:fillRect/>
          </a:stretch>
        </p:blipFill>
        <p:spPr>
          <a:xfrm>
            <a:off x="10409582" y="6533946"/>
            <a:ext cx="1557128" cy="194641"/>
          </a:xfrm>
          <a:prstGeom prst="rect">
            <a:avLst/>
          </a:prstGeom>
        </p:spPr>
      </p:pic>
    </p:spTree>
    <p:extLst>
      <p:ext uri="{BB962C8B-B14F-4D97-AF65-F5344CB8AC3E}">
        <p14:creationId xmlns:p14="http://schemas.microsoft.com/office/powerpoint/2010/main" val="28034104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ong 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30C34CD-B81B-E842-9C97-DB6AE203F8BC}"/>
              </a:ext>
            </a:extLst>
          </p:cNvPr>
          <p:cNvSpPr/>
          <p:nvPr userDrawn="1"/>
        </p:nvSpPr>
        <p:spPr>
          <a:xfrm>
            <a:off x="1"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cxnSp>
        <p:nvCxnSpPr>
          <p:cNvPr id="12" name="Straight Connector 11">
            <a:extLst>
              <a:ext uri="{FF2B5EF4-FFF2-40B4-BE49-F238E27FC236}">
                <a16:creationId xmlns:a16="http://schemas.microsoft.com/office/drawing/2014/main" id="{36FE4A19-2C39-9846-B0B0-5AE020F9F1F9}"/>
              </a:ext>
            </a:extLst>
          </p:cNvPr>
          <p:cNvCxnSpPr>
            <a:cxnSpLocks/>
          </p:cNvCxnSpPr>
          <p:nvPr userDrawn="1"/>
        </p:nvCxnSpPr>
        <p:spPr>
          <a:xfrm>
            <a:off x="263879" y="443685"/>
            <a:ext cx="1192812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5" y="36427"/>
            <a:ext cx="4685894" cy="626468"/>
          </a:xfrm>
          <a:prstGeom prst="rect">
            <a:avLst/>
          </a:prstGeom>
          <a:solidFill>
            <a:schemeClr val="bg1"/>
          </a:solidFill>
        </p:spPr>
        <p:txBody>
          <a:bodyPr>
            <a:normAutofit/>
          </a:bodyPr>
          <a:lstStyle>
            <a:lvl1pPr>
              <a:lnSpc>
                <a:spcPct val="100000"/>
              </a:lnSpc>
              <a:defRPr sz="2800">
                <a:solidFill>
                  <a:srgbClr val="4B4B4B"/>
                </a:solidFill>
                <a:latin typeface="Gotham-Book" panose="02000604040000020004" pitchFamily="2" charset="0"/>
              </a:defRPr>
            </a:lvl1pPr>
          </a:lstStyle>
          <a:p>
            <a:pPr>
              <a:spcBef>
                <a:spcPts val="1200"/>
              </a:spcBef>
            </a:pPr>
            <a:r>
              <a:rPr lang="en-US" sz="2800">
                <a:solidFill>
                  <a:srgbClr val="4B4B4B"/>
                </a:solidFill>
                <a:latin typeface="Gotham-Book" panose="02000604040000020004" pitchFamily="2" charset="0"/>
              </a:rPr>
              <a:t>Big title </a:t>
            </a:r>
            <a:r>
              <a:rPr lang="en-US" sz="2800">
                <a:solidFill>
                  <a:srgbClr val="5EC1EF"/>
                </a:solidFill>
                <a:latin typeface="Gotham-Book" panose="02000604040000020004" pitchFamily="2" charset="0"/>
              </a:rPr>
              <a:t>Infographic</a:t>
            </a:r>
            <a:r>
              <a:rPr lang="en-US" sz="2800">
                <a:solidFill>
                  <a:srgbClr val="4B4B4B"/>
                </a:solidFill>
                <a:latin typeface="Gotham-Book" panose="02000604040000020004" pitchFamily="2" charset="0"/>
              </a:rPr>
              <a:t> slide</a:t>
            </a:r>
          </a:p>
        </p:txBody>
      </p:sp>
      <p:cxnSp>
        <p:nvCxnSpPr>
          <p:cNvPr id="5" name="Straight Connector 4">
            <a:extLst>
              <a:ext uri="{FF2B5EF4-FFF2-40B4-BE49-F238E27FC236}">
                <a16:creationId xmlns:a16="http://schemas.microsoft.com/office/drawing/2014/main" id="{977FA4E1-E6C4-6E43-AB0C-6B9B80684F9A}"/>
              </a:ext>
            </a:extLst>
          </p:cNvPr>
          <p:cNvCxnSpPr>
            <a:cxnSpLocks/>
          </p:cNvCxnSpPr>
          <p:nvPr userDrawn="1"/>
        </p:nvCxnSpPr>
        <p:spPr>
          <a:xfrm>
            <a:off x="901959"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86D8524-720C-254C-8B3C-5C96753DEE00}"/>
              </a:ext>
            </a:extLst>
          </p:cNvPr>
          <p:cNvCxnSpPr/>
          <p:nvPr userDrawn="1"/>
        </p:nvCxnSpPr>
        <p:spPr>
          <a:xfrm>
            <a:off x="10037851" y="6522726"/>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A230673-A361-1941-9A38-4A4BA4AE2DC2}"/>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8" name="Triangle 7">
            <a:extLst>
              <a:ext uri="{FF2B5EF4-FFF2-40B4-BE49-F238E27FC236}">
                <a16:creationId xmlns:a16="http://schemas.microsoft.com/office/drawing/2014/main" id="{FED8EF6F-4C23-5343-90D6-4E00009C3D54}"/>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9" name="Slide Number Placeholder 5">
            <a:extLst>
              <a:ext uri="{FF2B5EF4-FFF2-40B4-BE49-F238E27FC236}">
                <a16:creationId xmlns:a16="http://schemas.microsoft.com/office/drawing/2014/main" id="{7126F998-8A35-0E47-8042-F1EB14B5ECF9}"/>
              </a:ext>
            </a:extLst>
          </p:cNvPr>
          <p:cNvSpPr>
            <a:spLocks noGrp="1"/>
          </p:cNvSpPr>
          <p:nvPr>
            <p:ph type="sldNum" sz="quarter" idx="4"/>
          </p:nvPr>
        </p:nvSpPr>
        <p:spPr>
          <a:xfrm>
            <a:off x="7207627" y="6474009"/>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Book" panose="02000604040000020004" pitchFamily="2" charset="0"/>
              </a:defRPr>
            </a:lvl1pPr>
          </a:lstStyle>
          <a:p>
            <a:fld id="{039C7415-12ED-1F44-BE03-24001F31E4F6}" type="slidenum">
              <a:rPr lang="en-US" smtClean="0"/>
              <a:pPr/>
              <a:t>‹#›</a:t>
            </a:fld>
            <a:endParaRPr lang="en-US"/>
          </a:p>
        </p:txBody>
      </p:sp>
      <p:sp>
        <p:nvSpPr>
          <p:cNvPr id="11" name="Triangle 10">
            <a:extLst>
              <a:ext uri="{FF2B5EF4-FFF2-40B4-BE49-F238E27FC236}">
                <a16:creationId xmlns:a16="http://schemas.microsoft.com/office/drawing/2014/main" id="{E561EF8C-A27B-E247-B208-5059010A5854}"/>
              </a:ext>
            </a:extLst>
          </p:cNvPr>
          <p:cNvSpPr/>
          <p:nvPr userDrawn="1"/>
        </p:nvSpPr>
        <p:spPr>
          <a:xfrm rot="4815961">
            <a:off x="123472" y="6121582"/>
            <a:ext cx="750729" cy="689237"/>
          </a:xfrm>
          <a:prstGeom prst="triangle">
            <a:avLst/>
          </a:prstGeom>
          <a:gradFill>
            <a:gsLst>
              <a:gs pos="0">
                <a:srgbClr val="002747"/>
              </a:gs>
              <a:gs pos="99000">
                <a:srgbClr val="0066B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b="0" i="0">
              <a:latin typeface="Gotham-Book" panose="02000604040000020004" pitchFamily="2" charset="0"/>
            </a:endParaRPr>
          </a:p>
        </p:txBody>
      </p:sp>
      <p:sp>
        <p:nvSpPr>
          <p:cNvPr id="16" name="Rectangle 15">
            <a:extLst>
              <a:ext uri="{FF2B5EF4-FFF2-40B4-BE49-F238E27FC236}">
                <a16:creationId xmlns:a16="http://schemas.microsoft.com/office/drawing/2014/main" id="{F5821664-FE32-E742-BF02-49BEE1CA6E8C}"/>
              </a:ext>
            </a:extLst>
          </p:cNvPr>
          <p:cNvSpPr>
            <a:spLocks/>
          </p:cNvSpPr>
          <p:nvPr userDrawn="1"/>
        </p:nvSpPr>
        <p:spPr>
          <a:xfrm>
            <a:off x="776446" y="6533946"/>
            <a:ext cx="3561231" cy="215444"/>
          </a:xfrm>
          <a:prstGeom prst="rect">
            <a:avLst/>
          </a:prstGeom>
          <a:noFill/>
          <a:ln>
            <a:noFill/>
          </a:ln>
        </p:spPr>
        <p:txBody>
          <a:bodyPr wrap="none" rIns="0">
            <a:spAutoFit/>
          </a:bodyPr>
          <a:lstStyle/>
          <a:p>
            <a:pPr lvl="0" algn="r" defTabSz="1217613" rtl="0" eaLnBrk="1" fontAlgn="base" hangingPunct="1">
              <a:spcBef>
                <a:spcPct val="0"/>
              </a:spcBef>
              <a:spcAft>
                <a:spcPct val="0"/>
              </a:spcAft>
            </a:pPr>
            <a:r>
              <a:rPr lang="en-US" sz="800" b="0" i="0" kern="1200">
                <a:solidFill>
                  <a:schemeClr val="tx1">
                    <a:lumMod val="65000"/>
                    <a:lumOff val="35000"/>
                  </a:schemeClr>
                </a:solidFill>
                <a:latin typeface="Gotham-Book" panose="02000604040000020004" pitchFamily="2" charset="0"/>
                <a:ea typeface="+mn-ea"/>
                <a:cs typeface="Arial" panose="020B0604020202020204" pitchFamily="34" charset="0"/>
              </a:rPr>
              <a:t>Copyright © 2019 HCL Technologies Limited  |  </a:t>
            </a:r>
            <a:r>
              <a:rPr lang="en-US" sz="800" b="0" i="0" kern="1200" err="1">
                <a:solidFill>
                  <a:schemeClr val="tx1">
                    <a:lumMod val="65000"/>
                    <a:lumOff val="35000"/>
                  </a:schemeClr>
                </a:solidFill>
                <a:latin typeface="Gotham-Book" panose="02000604040000020004" pitchFamily="2" charset="0"/>
                <a:ea typeface="+mn-ea"/>
                <a:cs typeface="Arial" panose="020B0604020202020204" pitchFamily="34" charset="0"/>
              </a:rPr>
              <a:t>www.hcltechsw.com</a:t>
            </a:r>
            <a:endParaRPr lang="en-US" sz="800" b="0" i="0" kern="1200">
              <a:solidFill>
                <a:schemeClr val="tx1">
                  <a:lumMod val="65000"/>
                  <a:lumOff val="35000"/>
                </a:schemeClr>
              </a:solidFill>
              <a:latin typeface="Gotham-Book" panose="02000604040000020004" pitchFamily="2" charset="0"/>
              <a:ea typeface="+mn-ea"/>
              <a:cs typeface="Arial" panose="020B0604020202020204" pitchFamily="34" charset="0"/>
            </a:endParaRPr>
          </a:p>
        </p:txBody>
      </p:sp>
      <p:pic>
        <p:nvPicPr>
          <p:cNvPr id="2" name="Picture 1">
            <a:extLst>
              <a:ext uri="{FF2B5EF4-FFF2-40B4-BE49-F238E27FC236}">
                <a16:creationId xmlns:a16="http://schemas.microsoft.com/office/drawing/2014/main" id="{52F2EA0B-BBCC-9D99-5424-F11F4485CC63}"/>
              </a:ext>
            </a:extLst>
          </p:cNvPr>
          <p:cNvPicPr>
            <a:picLocks noChangeAspect="1"/>
          </p:cNvPicPr>
          <p:nvPr userDrawn="1"/>
        </p:nvPicPr>
        <p:blipFill>
          <a:blip r:embed="rId2"/>
          <a:stretch>
            <a:fillRect/>
          </a:stretch>
        </p:blipFill>
        <p:spPr>
          <a:xfrm>
            <a:off x="10409582" y="6533946"/>
            <a:ext cx="1557128" cy="194641"/>
          </a:xfrm>
          <a:prstGeom prst="rect">
            <a:avLst/>
          </a:prstGeom>
        </p:spPr>
      </p:pic>
    </p:spTree>
    <p:extLst>
      <p:ext uri="{BB962C8B-B14F-4D97-AF65-F5344CB8AC3E}">
        <p14:creationId xmlns:p14="http://schemas.microsoft.com/office/powerpoint/2010/main" val="14483935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mall 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30C34CD-B81B-E842-9C97-DB6AE203F8BC}"/>
              </a:ext>
            </a:extLst>
          </p:cNvPr>
          <p:cNvSpPr/>
          <p:nvPr userDrawn="1"/>
        </p:nvSpPr>
        <p:spPr>
          <a:xfrm>
            <a:off x="1"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cxnSp>
        <p:nvCxnSpPr>
          <p:cNvPr id="12" name="Straight Connector 11">
            <a:extLst>
              <a:ext uri="{FF2B5EF4-FFF2-40B4-BE49-F238E27FC236}">
                <a16:creationId xmlns:a16="http://schemas.microsoft.com/office/drawing/2014/main" id="{36FE4A19-2C39-9846-B0B0-5AE020F9F1F9}"/>
              </a:ext>
            </a:extLst>
          </p:cNvPr>
          <p:cNvCxnSpPr>
            <a:cxnSpLocks/>
          </p:cNvCxnSpPr>
          <p:nvPr userDrawn="1"/>
        </p:nvCxnSpPr>
        <p:spPr>
          <a:xfrm>
            <a:off x="263879" y="443685"/>
            <a:ext cx="1192812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5" y="36427"/>
            <a:ext cx="4685894" cy="626468"/>
          </a:xfrm>
          <a:prstGeom prst="rect">
            <a:avLst/>
          </a:prstGeom>
          <a:solidFill>
            <a:schemeClr val="bg1"/>
          </a:solidFill>
        </p:spPr>
        <p:txBody>
          <a:bodyPr>
            <a:normAutofit/>
          </a:bodyPr>
          <a:lstStyle>
            <a:lvl1pPr>
              <a:lnSpc>
                <a:spcPct val="100000"/>
              </a:lnSpc>
              <a:defRPr sz="2800">
                <a:solidFill>
                  <a:srgbClr val="4B4B4B"/>
                </a:solidFill>
                <a:latin typeface="Gotham-Book" panose="02000604040000020004" pitchFamily="2" charset="0"/>
              </a:defRPr>
            </a:lvl1pPr>
          </a:lstStyle>
          <a:p>
            <a:pPr>
              <a:spcBef>
                <a:spcPts val="1200"/>
              </a:spcBef>
            </a:pPr>
            <a:r>
              <a:rPr lang="en-US" sz="2800">
                <a:solidFill>
                  <a:srgbClr val="4B4B4B"/>
                </a:solidFill>
                <a:latin typeface="Gotham-Book" panose="02000604040000020004" pitchFamily="2" charset="0"/>
              </a:rPr>
              <a:t>Big title </a:t>
            </a:r>
            <a:r>
              <a:rPr lang="en-US" sz="2800">
                <a:solidFill>
                  <a:srgbClr val="5EC1EF"/>
                </a:solidFill>
                <a:latin typeface="Gotham-Book" panose="02000604040000020004" pitchFamily="2" charset="0"/>
              </a:rPr>
              <a:t>Infographic</a:t>
            </a:r>
            <a:r>
              <a:rPr lang="en-US" sz="2800">
                <a:solidFill>
                  <a:srgbClr val="4B4B4B"/>
                </a:solidFill>
                <a:latin typeface="Gotham-Book" panose="02000604040000020004" pitchFamily="2" charset="0"/>
              </a:rPr>
              <a:t> slide</a:t>
            </a:r>
          </a:p>
        </p:txBody>
      </p:sp>
      <p:cxnSp>
        <p:nvCxnSpPr>
          <p:cNvPr id="5" name="Straight Connector 4">
            <a:extLst>
              <a:ext uri="{FF2B5EF4-FFF2-40B4-BE49-F238E27FC236}">
                <a16:creationId xmlns:a16="http://schemas.microsoft.com/office/drawing/2014/main" id="{7E41EC6A-4859-6F4B-A35E-59B11DA06F9F}"/>
              </a:ext>
            </a:extLst>
          </p:cNvPr>
          <p:cNvCxnSpPr>
            <a:cxnSpLocks/>
          </p:cNvCxnSpPr>
          <p:nvPr userDrawn="1"/>
        </p:nvCxnSpPr>
        <p:spPr>
          <a:xfrm>
            <a:off x="901959"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150099A-40D0-DD4E-A265-8BDBB7DDEA94}"/>
              </a:ext>
            </a:extLst>
          </p:cNvPr>
          <p:cNvCxnSpPr/>
          <p:nvPr userDrawn="1"/>
        </p:nvCxnSpPr>
        <p:spPr>
          <a:xfrm>
            <a:off x="10037851" y="6522726"/>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45BF1FC-15AA-464E-8D77-85503D9EC47E}"/>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9" name="Triangle 8">
            <a:extLst>
              <a:ext uri="{FF2B5EF4-FFF2-40B4-BE49-F238E27FC236}">
                <a16:creationId xmlns:a16="http://schemas.microsoft.com/office/drawing/2014/main" id="{9C8DF0F7-2E90-2041-B4E2-2446FF5BE5A3}"/>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15" name="Slide Number Placeholder 5">
            <a:extLst>
              <a:ext uri="{FF2B5EF4-FFF2-40B4-BE49-F238E27FC236}">
                <a16:creationId xmlns:a16="http://schemas.microsoft.com/office/drawing/2014/main" id="{900E5D1F-0DA0-8D4B-9152-7FD5DB73F085}"/>
              </a:ext>
            </a:extLst>
          </p:cNvPr>
          <p:cNvSpPr>
            <a:spLocks noGrp="1"/>
          </p:cNvSpPr>
          <p:nvPr userDrawn="1">
            <p:ph type="sldNum" sz="quarter" idx="4"/>
          </p:nvPr>
        </p:nvSpPr>
        <p:spPr>
          <a:xfrm>
            <a:off x="7207627" y="6474009"/>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Book" panose="02000604040000020004" pitchFamily="2" charset="0"/>
              </a:defRPr>
            </a:lvl1pPr>
          </a:lstStyle>
          <a:p>
            <a:fld id="{039C7415-12ED-1F44-BE03-24001F31E4F6}" type="slidenum">
              <a:rPr lang="en-US" smtClean="0"/>
              <a:pPr/>
              <a:t>‹#›</a:t>
            </a:fld>
            <a:endParaRPr lang="en-US"/>
          </a:p>
        </p:txBody>
      </p:sp>
      <p:sp>
        <p:nvSpPr>
          <p:cNvPr id="17" name="Triangle 16">
            <a:extLst>
              <a:ext uri="{FF2B5EF4-FFF2-40B4-BE49-F238E27FC236}">
                <a16:creationId xmlns:a16="http://schemas.microsoft.com/office/drawing/2014/main" id="{81BCCA75-E5FE-3141-8D0E-C03167372479}"/>
              </a:ext>
            </a:extLst>
          </p:cNvPr>
          <p:cNvSpPr/>
          <p:nvPr userDrawn="1"/>
        </p:nvSpPr>
        <p:spPr>
          <a:xfrm rot="4815961">
            <a:off x="123472" y="6121582"/>
            <a:ext cx="750729" cy="689237"/>
          </a:xfrm>
          <a:prstGeom prst="triangle">
            <a:avLst/>
          </a:prstGeom>
          <a:gradFill>
            <a:gsLst>
              <a:gs pos="0">
                <a:srgbClr val="002747"/>
              </a:gs>
              <a:gs pos="99000">
                <a:srgbClr val="0066B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b="0" i="0">
              <a:latin typeface="Gotham-Book" panose="02000604040000020004" pitchFamily="2" charset="0"/>
            </a:endParaRPr>
          </a:p>
        </p:txBody>
      </p:sp>
      <p:sp>
        <p:nvSpPr>
          <p:cNvPr id="19" name="Rectangle 18">
            <a:extLst>
              <a:ext uri="{FF2B5EF4-FFF2-40B4-BE49-F238E27FC236}">
                <a16:creationId xmlns:a16="http://schemas.microsoft.com/office/drawing/2014/main" id="{1B888546-CE9D-E247-A035-6722BAD772E5}"/>
              </a:ext>
            </a:extLst>
          </p:cNvPr>
          <p:cNvSpPr>
            <a:spLocks/>
          </p:cNvSpPr>
          <p:nvPr userDrawn="1"/>
        </p:nvSpPr>
        <p:spPr>
          <a:xfrm>
            <a:off x="776446" y="6533946"/>
            <a:ext cx="3561231" cy="215444"/>
          </a:xfrm>
          <a:prstGeom prst="rect">
            <a:avLst/>
          </a:prstGeom>
          <a:noFill/>
          <a:ln>
            <a:noFill/>
          </a:ln>
        </p:spPr>
        <p:txBody>
          <a:bodyPr wrap="none" rIns="0">
            <a:spAutoFit/>
          </a:bodyPr>
          <a:lstStyle/>
          <a:p>
            <a:pPr lvl="0" algn="r" defTabSz="1217613" rtl="0" eaLnBrk="1" fontAlgn="base" hangingPunct="1">
              <a:spcBef>
                <a:spcPct val="0"/>
              </a:spcBef>
              <a:spcAft>
                <a:spcPct val="0"/>
              </a:spcAft>
            </a:pPr>
            <a:r>
              <a:rPr lang="en-US" sz="800" b="0" i="0" kern="1200">
                <a:solidFill>
                  <a:schemeClr val="tx1">
                    <a:lumMod val="65000"/>
                    <a:lumOff val="35000"/>
                  </a:schemeClr>
                </a:solidFill>
                <a:latin typeface="Gotham-Book" panose="02000604040000020004" pitchFamily="2" charset="0"/>
                <a:ea typeface="+mn-ea"/>
                <a:cs typeface="Arial" panose="020B0604020202020204" pitchFamily="34" charset="0"/>
              </a:rPr>
              <a:t>Copyright © 2019 HCL Technologies Limited  |  </a:t>
            </a:r>
            <a:r>
              <a:rPr lang="en-US" sz="800" b="0" i="0" kern="1200" err="1">
                <a:solidFill>
                  <a:schemeClr val="tx1">
                    <a:lumMod val="65000"/>
                    <a:lumOff val="35000"/>
                  </a:schemeClr>
                </a:solidFill>
                <a:latin typeface="Gotham-Book" panose="02000604040000020004" pitchFamily="2" charset="0"/>
                <a:ea typeface="+mn-ea"/>
                <a:cs typeface="Arial" panose="020B0604020202020204" pitchFamily="34" charset="0"/>
              </a:rPr>
              <a:t>www.hcltechsw.com</a:t>
            </a:r>
            <a:endParaRPr lang="en-US" sz="800" b="0" i="0" kern="1200">
              <a:solidFill>
                <a:schemeClr val="tx1">
                  <a:lumMod val="65000"/>
                  <a:lumOff val="35000"/>
                </a:schemeClr>
              </a:solidFill>
              <a:latin typeface="Gotham-Book" panose="02000604040000020004" pitchFamily="2" charset="0"/>
              <a:ea typeface="+mn-ea"/>
              <a:cs typeface="Arial" panose="020B0604020202020204" pitchFamily="34" charset="0"/>
            </a:endParaRPr>
          </a:p>
        </p:txBody>
      </p:sp>
      <p:pic>
        <p:nvPicPr>
          <p:cNvPr id="2" name="Picture 1">
            <a:extLst>
              <a:ext uri="{FF2B5EF4-FFF2-40B4-BE49-F238E27FC236}">
                <a16:creationId xmlns:a16="http://schemas.microsoft.com/office/drawing/2014/main" id="{7B8F3F9A-23E8-B36F-493C-DB8BFD9E5522}"/>
              </a:ext>
            </a:extLst>
          </p:cNvPr>
          <p:cNvPicPr>
            <a:picLocks noChangeAspect="1"/>
          </p:cNvPicPr>
          <p:nvPr userDrawn="1"/>
        </p:nvPicPr>
        <p:blipFill>
          <a:blip r:embed="rId2"/>
          <a:stretch>
            <a:fillRect/>
          </a:stretch>
        </p:blipFill>
        <p:spPr>
          <a:xfrm>
            <a:off x="10409582" y="6533946"/>
            <a:ext cx="1557128" cy="194641"/>
          </a:xfrm>
          <a:prstGeom prst="rect">
            <a:avLst/>
          </a:prstGeom>
        </p:spPr>
      </p:pic>
    </p:spTree>
    <p:extLst>
      <p:ext uri="{BB962C8B-B14F-4D97-AF65-F5344CB8AC3E}">
        <p14:creationId xmlns:p14="http://schemas.microsoft.com/office/powerpoint/2010/main" val="30794736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divider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86F4074-E28A-5346-8B17-6FBB7A5ED093}"/>
              </a:ext>
            </a:extLst>
          </p:cNvPr>
          <p:cNvSpPr/>
          <p:nvPr userDrawn="1"/>
        </p:nvSpPr>
        <p:spPr>
          <a:xfrm>
            <a:off x="1"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40" name="Picture Placeholder 2">
            <a:extLst>
              <a:ext uri="{FF2B5EF4-FFF2-40B4-BE49-F238E27FC236}">
                <a16:creationId xmlns:a16="http://schemas.microsoft.com/office/drawing/2014/main" id="{DE5B5DF4-7088-5F40-9AC1-B83090DEC12E}"/>
              </a:ext>
            </a:extLst>
          </p:cNvPr>
          <p:cNvSpPr>
            <a:spLocks noGrp="1"/>
          </p:cNvSpPr>
          <p:nvPr>
            <p:ph type="pic" sz="quarter" idx="38"/>
          </p:nvPr>
        </p:nvSpPr>
        <p:spPr>
          <a:xfrm>
            <a:off x="893117" y="1462270"/>
            <a:ext cx="3287713" cy="2354343"/>
          </a:xfrm>
          <a:prstGeom prst="rect">
            <a:avLst/>
          </a:prstGeom>
        </p:spPr>
        <p:txBody>
          <a:bodyPr/>
          <a:lstStyle>
            <a:lvl1pPr>
              <a:defRPr sz="1600" b="0" i="0">
                <a:latin typeface="Gotham-Light" panose="02000504020000020004" pitchFamily="2" charset="0"/>
              </a:defRPr>
            </a:lvl1pPr>
          </a:lstStyle>
          <a:p>
            <a:endParaRPr lang="en-US"/>
          </a:p>
        </p:txBody>
      </p:sp>
      <p:sp>
        <p:nvSpPr>
          <p:cNvPr id="3" name="Picture Placeholder 2">
            <a:extLst>
              <a:ext uri="{FF2B5EF4-FFF2-40B4-BE49-F238E27FC236}">
                <a16:creationId xmlns:a16="http://schemas.microsoft.com/office/drawing/2014/main" id="{99BDD43E-7E9D-CB4A-9DA7-DD82069D0216}"/>
              </a:ext>
            </a:extLst>
          </p:cNvPr>
          <p:cNvSpPr>
            <a:spLocks noGrp="1"/>
          </p:cNvSpPr>
          <p:nvPr>
            <p:ph type="pic" sz="quarter" idx="31"/>
          </p:nvPr>
        </p:nvSpPr>
        <p:spPr>
          <a:xfrm>
            <a:off x="4401630" y="1462270"/>
            <a:ext cx="3287713" cy="2354343"/>
          </a:xfrm>
          <a:prstGeom prst="rect">
            <a:avLst/>
          </a:prstGeom>
        </p:spPr>
        <p:txBody>
          <a:bodyPr/>
          <a:lstStyle>
            <a:lvl1pPr>
              <a:defRPr sz="1600" b="0" i="0">
                <a:latin typeface="Gotham-Light" panose="02000504020000020004" pitchFamily="2" charset="0"/>
              </a:defRPr>
            </a:lvl1pPr>
          </a:lstStyle>
          <a:p>
            <a:endParaRPr lang="en-US"/>
          </a:p>
        </p:txBody>
      </p:sp>
      <p:sp>
        <p:nvSpPr>
          <p:cNvPr id="36" name="Picture Placeholder 2">
            <a:extLst>
              <a:ext uri="{FF2B5EF4-FFF2-40B4-BE49-F238E27FC236}">
                <a16:creationId xmlns:a16="http://schemas.microsoft.com/office/drawing/2014/main" id="{5832F7C3-3426-FB41-A92A-30E8680737B5}"/>
              </a:ext>
            </a:extLst>
          </p:cNvPr>
          <p:cNvSpPr>
            <a:spLocks noGrp="1"/>
          </p:cNvSpPr>
          <p:nvPr>
            <p:ph type="pic" sz="quarter" idx="35"/>
          </p:nvPr>
        </p:nvSpPr>
        <p:spPr>
          <a:xfrm>
            <a:off x="7910143" y="1462270"/>
            <a:ext cx="3287713" cy="2354343"/>
          </a:xfrm>
          <a:prstGeom prst="rect">
            <a:avLst/>
          </a:prstGeom>
        </p:spPr>
        <p:txBody>
          <a:bodyPr/>
          <a:lstStyle>
            <a:lvl1pPr>
              <a:defRPr sz="1600" b="0" i="0">
                <a:latin typeface="Gotham-Light" panose="02000504020000020004" pitchFamily="2" charset="0"/>
              </a:defRPr>
            </a:lvl1pPr>
          </a:lstStyle>
          <a:p>
            <a:endParaRPr lang="en-US"/>
          </a:p>
        </p:txBody>
      </p:sp>
      <p:cxnSp>
        <p:nvCxnSpPr>
          <p:cNvPr id="12" name="Straight Connector 11">
            <a:extLst>
              <a:ext uri="{FF2B5EF4-FFF2-40B4-BE49-F238E27FC236}">
                <a16:creationId xmlns:a16="http://schemas.microsoft.com/office/drawing/2014/main" id="{36FE4A19-2C39-9846-B0B0-5AE020F9F1F9}"/>
              </a:ext>
            </a:extLst>
          </p:cNvPr>
          <p:cNvCxnSpPr>
            <a:cxnSpLocks/>
          </p:cNvCxnSpPr>
          <p:nvPr userDrawn="1"/>
        </p:nvCxnSpPr>
        <p:spPr>
          <a:xfrm>
            <a:off x="263879" y="443685"/>
            <a:ext cx="1192812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5" y="36427"/>
            <a:ext cx="3749086" cy="626468"/>
          </a:xfrm>
          <a:prstGeom prst="rect">
            <a:avLst/>
          </a:prstGeom>
          <a:solidFill>
            <a:schemeClr val="bg1"/>
          </a:solidFill>
        </p:spPr>
        <p:txBody>
          <a:bodyPr>
            <a:normAutofit/>
          </a:bodyPr>
          <a:lstStyle>
            <a:lvl1pPr>
              <a:lnSpc>
                <a:spcPct val="100000"/>
              </a:lnSpc>
              <a:defRPr sz="2800">
                <a:solidFill>
                  <a:srgbClr val="4B4B4B"/>
                </a:solidFill>
                <a:latin typeface="Gotham-Book" panose="02000604040000020004" pitchFamily="2" charset="0"/>
              </a:defRPr>
            </a:lvl1pPr>
          </a:lstStyle>
          <a:p>
            <a:pPr>
              <a:spcBef>
                <a:spcPts val="1200"/>
              </a:spcBef>
            </a:pPr>
            <a:r>
              <a:rPr lang="en-US" sz="2800">
                <a:solidFill>
                  <a:srgbClr val="4B4B4B"/>
                </a:solidFill>
                <a:latin typeface="Gotham-Book" panose="02000604040000020004" pitchFamily="2" charset="0"/>
              </a:rPr>
              <a:t>Big title </a:t>
            </a:r>
            <a:r>
              <a:rPr lang="en-US" sz="2800">
                <a:solidFill>
                  <a:srgbClr val="5EC1EF"/>
                </a:solidFill>
                <a:latin typeface="Gotham-Book" panose="02000604040000020004" pitchFamily="2" charset="0"/>
              </a:rPr>
              <a:t>Image</a:t>
            </a:r>
            <a:r>
              <a:rPr lang="en-US" sz="2800">
                <a:solidFill>
                  <a:srgbClr val="4B4B4B"/>
                </a:solidFill>
                <a:latin typeface="Gotham-Book" panose="02000604040000020004" pitchFamily="2" charset="0"/>
              </a:rPr>
              <a:t> slide</a:t>
            </a:r>
          </a:p>
        </p:txBody>
      </p:sp>
      <p:sp>
        <p:nvSpPr>
          <p:cNvPr id="21" name="Morbi vestibulum at eros">
            <a:extLst>
              <a:ext uri="{FF2B5EF4-FFF2-40B4-BE49-F238E27FC236}">
                <a16:creationId xmlns:a16="http://schemas.microsoft.com/office/drawing/2014/main" id="{DF1A9A2E-22F6-D24D-B0AB-4E33522CB96C}"/>
              </a:ext>
            </a:extLst>
          </p:cNvPr>
          <p:cNvSpPr>
            <a:spLocks noGrp="1"/>
          </p:cNvSpPr>
          <p:nvPr>
            <p:ph type="body" idx="20"/>
          </p:nvPr>
        </p:nvSpPr>
        <p:spPr>
          <a:xfrm>
            <a:off x="905013" y="4171041"/>
            <a:ext cx="2853879" cy="296843"/>
          </a:xfrm>
          <a:prstGeom prst="rect">
            <a:avLst/>
          </a:prstGeom>
        </p:spPr>
        <p:txBody>
          <a:bodyPr>
            <a:noAutofit/>
          </a:bodyPr>
          <a:lstStyle>
            <a:lvl1pPr marL="0" indent="0">
              <a:buNone/>
              <a:defRPr sz="1600" b="0" i="0">
                <a:latin typeface="Gotham-MediumItalic" panose="02000604040000020004" pitchFamily="2" charset="0"/>
              </a:defRPr>
            </a:lvl1pPr>
          </a:lstStyle>
          <a:p>
            <a:r>
              <a:t>Morbi vestibulum at </a:t>
            </a:r>
            <a:r>
              <a:rPr err="1"/>
              <a:t>eros</a:t>
            </a:r>
            <a:endParaRPr/>
          </a:p>
        </p:txBody>
      </p:sp>
      <p:sp>
        <p:nvSpPr>
          <p:cNvPr id="34" name="Morbi vestibulum at eros">
            <a:extLst>
              <a:ext uri="{FF2B5EF4-FFF2-40B4-BE49-F238E27FC236}">
                <a16:creationId xmlns:a16="http://schemas.microsoft.com/office/drawing/2014/main" id="{39632727-9FE6-B840-8203-B63990840123}"/>
              </a:ext>
            </a:extLst>
          </p:cNvPr>
          <p:cNvSpPr>
            <a:spLocks noGrp="1"/>
          </p:cNvSpPr>
          <p:nvPr>
            <p:ph type="body" idx="33"/>
          </p:nvPr>
        </p:nvSpPr>
        <p:spPr>
          <a:xfrm>
            <a:off x="4451612" y="4171041"/>
            <a:ext cx="2853879" cy="296843"/>
          </a:xfrm>
          <a:prstGeom prst="rect">
            <a:avLst/>
          </a:prstGeom>
        </p:spPr>
        <p:txBody>
          <a:bodyPr>
            <a:noAutofit/>
          </a:bodyPr>
          <a:lstStyle>
            <a:lvl1pPr marL="0" indent="0">
              <a:buNone/>
              <a:defRPr sz="1600" b="0" i="0">
                <a:latin typeface="Gotham-MediumItalic" panose="02000604040000020004" pitchFamily="2" charset="0"/>
              </a:defRPr>
            </a:lvl1pPr>
          </a:lstStyle>
          <a:p>
            <a:r>
              <a:t>Morbi vestibulum at </a:t>
            </a:r>
            <a:r>
              <a:rPr err="1"/>
              <a:t>eros</a:t>
            </a:r>
            <a:endParaRPr/>
          </a:p>
        </p:txBody>
      </p:sp>
      <p:sp>
        <p:nvSpPr>
          <p:cNvPr id="37" name="Morbi vestibulum at eros">
            <a:extLst>
              <a:ext uri="{FF2B5EF4-FFF2-40B4-BE49-F238E27FC236}">
                <a16:creationId xmlns:a16="http://schemas.microsoft.com/office/drawing/2014/main" id="{776148CB-7DD9-424D-B962-F1A43131240A}"/>
              </a:ext>
            </a:extLst>
          </p:cNvPr>
          <p:cNvSpPr>
            <a:spLocks noGrp="1"/>
          </p:cNvSpPr>
          <p:nvPr>
            <p:ph type="body" idx="36"/>
          </p:nvPr>
        </p:nvSpPr>
        <p:spPr>
          <a:xfrm>
            <a:off x="7960125" y="4171041"/>
            <a:ext cx="2853879" cy="296843"/>
          </a:xfrm>
          <a:prstGeom prst="rect">
            <a:avLst/>
          </a:prstGeom>
        </p:spPr>
        <p:txBody>
          <a:bodyPr>
            <a:noAutofit/>
          </a:bodyPr>
          <a:lstStyle>
            <a:lvl1pPr marL="0" indent="0">
              <a:buNone/>
              <a:defRPr sz="1600" b="0" i="0">
                <a:latin typeface="Gotham-MediumItalic" panose="02000604040000020004" pitchFamily="2" charset="0"/>
              </a:defRPr>
            </a:lvl1pPr>
          </a:lstStyle>
          <a:p>
            <a:r>
              <a:t>Morbi vestibulum at </a:t>
            </a:r>
            <a:r>
              <a:rPr err="1"/>
              <a:t>eros</a:t>
            </a:r>
            <a:endParaRPr/>
          </a:p>
        </p:txBody>
      </p:sp>
      <p:cxnSp>
        <p:nvCxnSpPr>
          <p:cNvPr id="25" name="Straight Connector 24">
            <a:extLst>
              <a:ext uri="{FF2B5EF4-FFF2-40B4-BE49-F238E27FC236}">
                <a16:creationId xmlns:a16="http://schemas.microsoft.com/office/drawing/2014/main" id="{FC88ECB3-A6B3-F542-98A4-51DC067653B6}"/>
              </a:ext>
            </a:extLst>
          </p:cNvPr>
          <p:cNvCxnSpPr>
            <a:cxnSpLocks/>
          </p:cNvCxnSpPr>
          <p:nvPr userDrawn="1"/>
        </p:nvCxnSpPr>
        <p:spPr>
          <a:xfrm>
            <a:off x="901959"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A7A93A0-490A-1C4A-A38C-6743B892C3E7}"/>
              </a:ext>
            </a:extLst>
          </p:cNvPr>
          <p:cNvCxnSpPr/>
          <p:nvPr userDrawn="1"/>
        </p:nvCxnSpPr>
        <p:spPr>
          <a:xfrm>
            <a:off x="10037851" y="6522726"/>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69FF75B1-D033-C844-965E-25ECFD2097D6}"/>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39" name="Triangle 38">
            <a:extLst>
              <a:ext uri="{FF2B5EF4-FFF2-40B4-BE49-F238E27FC236}">
                <a16:creationId xmlns:a16="http://schemas.microsoft.com/office/drawing/2014/main" id="{8E0861B7-1A55-B34F-825D-D14C079FE149}"/>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41" name="Triangle 40">
            <a:extLst>
              <a:ext uri="{FF2B5EF4-FFF2-40B4-BE49-F238E27FC236}">
                <a16:creationId xmlns:a16="http://schemas.microsoft.com/office/drawing/2014/main" id="{FFBA9806-F267-F84B-B03F-AA4C316F76A6}"/>
              </a:ext>
            </a:extLst>
          </p:cNvPr>
          <p:cNvSpPr/>
          <p:nvPr userDrawn="1"/>
        </p:nvSpPr>
        <p:spPr>
          <a:xfrm rot="4815961">
            <a:off x="123472" y="6121582"/>
            <a:ext cx="750729" cy="689237"/>
          </a:xfrm>
          <a:prstGeom prst="triangle">
            <a:avLst/>
          </a:prstGeom>
          <a:gradFill>
            <a:gsLst>
              <a:gs pos="0">
                <a:srgbClr val="002747"/>
              </a:gs>
              <a:gs pos="99000">
                <a:srgbClr val="0066B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b="0" i="0">
              <a:latin typeface="Gotham-Book" panose="02000604040000020004" pitchFamily="2" charset="0"/>
            </a:endParaRPr>
          </a:p>
        </p:txBody>
      </p:sp>
      <p:sp>
        <p:nvSpPr>
          <p:cNvPr id="4" name="Text Placeholder 3">
            <a:extLst>
              <a:ext uri="{FF2B5EF4-FFF2-40B4-BE49-F238E27FC236}">
                <a16:creationId xmlns:a16="http://schemas.microsoft.com/office/drawing/2014/main" id="{46616A50-345C-6F46-BACC-623353EFA310}"/>
              </a:ext>
            </a:extLst>
          </p:cNvPr>
          <p:cNvSpPr>
            <a:spLocks noGrp="1"/>
          </p:cNvSpPr>
          <p:nvPr userDrawn="1">
            <p:ph type="body" sz="quarter" idx="39" hasCustomPrompt="1"/>
          </p:nvPr>
        </p:nvSpPr>
        <p:spPr>
          <a:xfrm>
            <a:off x="901699" y="4584700"/>
            <a:ext cx="3158065" cy="1549400"/>
          </a:xfrm>
          <a:prstGeom prst="rect">
            <a:avLst/>
          </a:prstGeom>
        </p:spPr>
        <p:txBody>
          <a:bodyPr/>
          <a:lstStyle>
            <a:lvl1pPr marL="457200" indent="-457200">
              <a:buFont typeface="Arial" panose="020B0604020202020204" pitchFamily="34" charset="0"/>
              <a:buChar char="•"/>
              <a:defRPr sz="2400" b="0" i="0">
                <a:solidFill>
                  <a:schemeClr val="tx2"/>
                </a:solidFill>
                <a:latin typeface="Gotham-Book" panose="02000604040000020004" pitchFamily="2" charset="0"/>
              </a:defRPr>
            </a:lvl1pPr>
          </a:lstStyle>
          <a:p>
            <a:pPr lvl="0"/>
            <a:r>
              <a:rPr lang="en-US"/>
              <a:t>Lorem ipsum das bio dummy text in use.</a:t>
            </a:r>
          </a:p>
        </p:txBody>
      </p:sp>
      <p:sp>
        <p:nvSpPr>
          <p:cNvPr id="27" name="Text Placeholder 3">
            <a:extLst>
              <a:ext uri="{FF2B5EF4-FFF2-40B4-BE49-F238E27FC236}">
                <a16:creationId xmlns:a16="http://schemas.microsoft.com/office/drawing/2014/main" id="{10A36087-EF00-EB48-86FA-7A795AF906FD}"/>
              </a:ext>
            </a:extLst>
          </p:cNvPr>
          <p:cNvSpPr>
            <a:spLocks noGrp="1"/>
          </p:cNvSpPr>
          <p:nvPr userDrawn="1">
            <p:ph type="body" sz="quarter" idx="40" hasCustomPrompt="1"/>
          </p:nvPr>
        </p:nvSpPr>
        <p:spPr>
          <a:xfrm>
            <a:off x="4451612" y="4584700"/>
            <a:ext cx="3158065" cy="1549400"/>
          </a:xfrm>
          <a:prstGeom prst="rect">
            <a:avLst/>
          </a:prstGeom>
        </p:spPr>
        <p:txBody>
          <a:bodyPr/>
          <a:lstStyle>
            <a:lvl1pPr marL="457200" indent="-457200">
              <a:buFont typeface="Arial" panose="020B0604020202020204" pitchFamily="34" charset="0"/>
              <a:buChar char="•"/>
              <a:defRPr sz="2400" b="0" i="0">
                <a:solidFill>
                  <a:schemeClr val="tx2"/>
                </a:solidFill>
                <a:latin typeface="Gotham-Book" panose="02000604040000020004" pitchFamily="2" charset="0"/>
              </a:defRPr>
            </a:lvl1pPr>
          </a:lstStyle>
          <a:p>
            <a:pPr lvl="0"/>
            <a:r>
              <a:rPr lang="en-US"/>
              <a:t>Lorem ipsum das bio dummy text in use.</a:t>
            </a:r>
          </a:p>
        </p:txBody>
      </p:sp>
      <p:sp>
        <p:nvSpPr>
          <p:cNvPr id="28" name="Text Placeholder 3">
            <a:extLst>
              <a:ext uri="{FF2B5EF4-FFF2-40B4-BE49-F238E27FC236}">
                <a16:creationId xmlns:a16="http://schemas.microsoft.com/office/drawing/2014/main" id="{14C41AA7-B62D-2046-A0AE-23FE7400966B}"/>
              </a:ext>
            </a:extLst>
          </p:cNvPr>
          <p:cNvSpPr>
            <a:spLocks noGrp="1"/>
          </p:cNvSpPr>
          <p:nvPr userDrawn="1">
            <p:ph type="body" sz="quarter" idx="41" hasCustomPrompt="1"/>
          </p:nvPr>
        </p:nvSpPr>
        <p:spPr>
          <a:xfrm>
            <a:off x="7960125" y="4584700"/>
            <a:ext cx="3158065" cy="1549400"/>
          </a:xfrm>
          <a:prstGeom prst="rect">
            <a:avLst/>
          </a:prstGeom>
        </p:spPr>
        <p:txBody>
          <a:bodyPr/>
          <a:lstStyle>
            <a:lvl1pPr marL="457200" indent="-457200">
              <a:buFont typeface="Arial" panose="020B0604020202020204" pitchFamily="34" charset="0"/>
              <a:buChar char="•"/>
              <a:defRPr sz="2400" b="0" i="0">
                <a:solidFill>
                  <a:schemeClr val="tx2"/>
                </a:solidFill>
                <a:latin typeface="Gotham-Book" panose="02000604040000020004" pitchFamily="2" charset="0"/>
              </a:defRPr>
            </a:lvl1pPr>
          </a:lstStyle>
          <a:p>
            <a:pPr lvl="0"/>
            <a:r>
              <a:rPr lang="en-US"/>
              <a:t>Lorem ipsum das bio dummy text in use.</a:t>
            </a:r>
          </a:p>
        </p:txBody>
      </p:sp>
      <p:sp>
        <p:nvSpPr>
          <p:cNvPr id="23" name="Slide Number Placeholder 5">
            <a:extLst>
              <a:ext uri="{FF2B5EF4-FFF2-40B4-BE49-F238E27FC236}">
                <a16:creationId xmlns:a16="http://schemas.microsoft.com/office/drawing/2014/main" id="{E044BCC5-0CE2-9B43-A2B4-DA6BFC66C121}"/>
              </a:ext>
            </a:extLst>
          </p:cNvPr>
          <p:cNvSpPr>
            <a:spLocks noGrp="1"/>
          </p:cNvSpPr>
          <p:nvPr userDrawn="1">
            <p:ph type="sldNum" sz="quarter" idx="4"/>
          </p:nvPr>
        </p:nvSpPr>
        <p:spPr>
          <a:xfrm>
            <a:off x="7207627" y="6474009"/>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Book" panose="02000604040000020004" pitchFamily="2" charset="0"/>
              </a:defRPr>
            </a:lvl1pPr>
          </a:lstStyle>
          <a:p>
            <a:fld id="{039C7415-12ED-1F44-BE03-24001F31E4F6}" type="slidenum">
              <a:rPr lang="en-US" smtClean="0"/>
              <a:pPr/>
              <a:t>‹#›</a:t>
            </a:fld>
            <a:endParaRPr lang="en-US"/>
          </a:p>
        </p:txBody>
      </p:sp>
      <p:sp>
        <p:nvSpPr>
          <p:cNvPr id="30" name="Rectangle 29">
            <a:extLst>
              <a:ext uri="{FF2B5EF4-FFF2-40B4-BE49-F238E27FC236}">
                <a16:creationId xmlns:a16="http://schemas.microsoft.com/office/drawing/2014/main" id="{33A934E7-3172-4E44-816D-6E8E8EA1F14D}"/>
              </a:ext>
            </a:extLst>
          </p:cNvPr>
          <p:cNvSpPr>
            <a:spLocks/>
          </p:cNvSpPr>
          <p:nvPr userDrawn="1"/>
        </p:nvSpPr>
        <p:spPr>
          <a:xfrm>
            <a:off x="776446" y="6533946"/>
            <a:ext cx="3561231" cy="215444"/>
          </a:xfrm>
          <a:prstGeom prst="rect">
            <a:avLst/>
          </a:prstGeom>
          <a:noFill/>
          <a:ln>
            <a:noFill/>
          </a:ln>
        </p:spPr>
        <p:txBody>
          <a:bodyPr wrap="none" rIns="0">
            <a:spAutoFit/>
          </a:bodyPr>
          <a:lstStyle/>
          <a:p>
            <a:pPr lvl="0" algn="r" defTabSz="1217613" rtl="0" eaLnBrk="1" fontAlgn="base" hangingPunct="1">
              <a:spcBef>
                <a:spcPct val="0"/>
              </a:spcBef>
              <a:spcAft>
                <a:spcPct val="0"/>
              </a:spcAft>
            </a:pPr>
            <a:r>
              <a:rPr lang="en-US" sz="800" b="0" i="0" kern="1200">
                <a:solidFill>
                  <a:schemeClr val="tx1">
                    <a:lumMod val="65000"/>
                    <a:lumOff val="35000"/>
                  </a:schemeClr>
                </a:solidFill>
                <a:latin typeface="Gotham-Book" panose="02000604040000020004" pitchFamily="2" charset="0"/>
                <a:ea typeface="+mn-ea"/>
                <a:cs typeface="Arial" panose="020B0604020202020204" pitchFamily="34" charset="0"/>
              </a:rPr>
              <a:t>Copyright © 2019 HCL Technologies Limited  |  </a:t>
            </a:r>
            <a:r>
              <a:rPr lang="en-US" sz="800" b="0" i="0" kern="1200" err="1">
                <a:solidFill>
                  <a:schemeClr val="tx1">
                    <a:lumMod val="65000"/>
                    <a:lumOff val="35000"/>
                  </a:schemeClr>
                </a:solidFill>
                <a:latin typeface="Gotham-Book" panose="02000604040000020004" pitchFamily="2" charset="0"/>
                <a:ea typeface="+mn-ea"/>
                <a:cs typeface="Arial" panose="020B0604020202020204" pitchFamily="34" charset="0"/>
              </a:rPr>
              <a:t>www.hcltechsw.com</a:t>
            </a:r>
            <a:endParaRPr lang="en-US" sz="800" b="0" i="0" kern="1200">
              <a:solidFill>
                <a:schemeClr val="tx1">
                  <a:lumMod val="65000"/>
                  <a:lumOff val="35000"/>
                </a:schemeClr>
              </a:solidFill>
              <a:latin typeface="Gotham-Book" panose="02000604040000020004" pitchFamily="2" charset="0"/>
              <a:ea typeface="+mn-ea"/>
              <a:cs typeface="Arial" panose="020B0604020202020204" pitchFamily="34" charset="0"/>
            </a:endParaRPr>
          </a:p>
        </p:txBody>
      </p:sp>
      <p:pic>
        <p:nvPicPr>
          <p:cNvPr id="2" name="Picture 1">
            <a:extLst>
              <a:ext uri="{FF2B5EF4-FFF2-40B4-BE49-F238E27FC236}">
                <a16:creationId xmlns:a16="http://schemas.microsoft.com/office/drawing/2014/main" id="{04F7B126-1C6A-A09A-ECEC-DE091D6D1226}"/>
              </a:ext>
            </a:extLst>
          </p:cNvPr>
          <p:cNvPicPr>
            <a:picLocks noChangeAspect="1"/>
          </p:cNvPicPr>
          <p:nvPr userDrawn="1"/>
        </p:nvPicPr>
        <p:blipFill>
          <a:blip r:embed="rId2"/>
          <a:stretch>
            <a:fillRect/>
          </a:stretch>
        </p:blipFill>
        <p:spPr>
          <a:xfrm>
            <a:off x="10409582" y="6533946"/>
            <a:ext cx="1557128" cy="194641"/>
          </a:xfrm>
          <a:prstGeom prst="rect">
            <a:avLst/>
          </a:prstGeom>
        </p:spPr>
      </p:pic>
    </p:spTree>
    <p:extLst>
      <p:ext uri="{BB962C8B-B14F-4D97-AF65-F5344CB8AC3E}">
        <p14:creationId xmlns:p14="http://schemas.microsoft.com/office/powerpoint/2010/main" val="3349180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Single Column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A60D129-9A5B-C241-AF95-F32A14C21C50}"/>
              </a:ext>
            </a:extLst>
          </p:cNvPr>
          <p:cNvSpPr/>
          <p:nvPr userDrawn="1"/>
        </p:nvSpPr>
        <p:spPr>
          <a:xfrm>
            <a:off x="1"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cxnSp>
        <p:nvCxnSpPr>
          <p:cNvPr id="12" name="Straight Connector 11">
            <a:extLst>
              <a:ext uri="{FF2B5EF4-FFF2-40B4-BE49-F238E27FC236}">
                <a16:creationId xmlns:a16="http://schemas.microsoft.com/office/drawing/2014/main" id="{36FE4A19-2C39-9846-B0B0-5AE020F9F1F9}"/>
              </a:ext>
            </a:extLst>
          </p:cNvPr>
          <p:cNvCxnSpPr>
            <a:cxnSpLocks/>
          </p:cNvCxnSpPr>
          <p:nvPr userDrawn="1"/>
        </p:nvCxnSpPr>
        <p:spPr>
          <a:xfrm>
            <a:off x="263879" y="443685"/>
            <a:ext cx="1192812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4" y="36427"/>
            <a:ext cx="3937929" cy="626468"/>
          </a:xfrm>
          <a:prstGeom prst="rect">
            <a:avLst/>
          </a:prstGeom>
          <a:solidFill>
            <a:schemeClr val="bg1"/>
          </a:solidFill>
        </p:spPr>
        <p:txBody>
          <a:bodyPr>
            <a:normAutofit/>
          </a:bodyPr>
          <a:lstStyle>
            <a:lvl1pPr>
              <a:lnSpc>
                <a:spcPct val="100000"/>
              </a:lnSpc>
              <a:defRPr sz="2800">
                <a:solidFill>
                  <a:srgbClr val="4B4B4B"/>
                </a:solidFill>
                <a:latin typeface="Gotham-Book" panose="02000604040000020004" pitchFamily="2" charset="0"/>
              </a:defRPr>
            </a:lvl1pPr>
          </a:lstStyle>
          <a:p>
            <a:pPr>
              <a:spcBef>
                <a:spcPts val="1200"/>
              </a:spcBef>
            </a:pPr>
            <a:r>
              <a:rPr lang="en-US" sz="2800">
                <a:solidFill>
                  <a:srgbClr val="4B4B4B"/>
                </a:solidFill>
                <a:latin typeface="Gotham-Book" panose="02000604040000020004" pitchFamily="2" charset="0"/>
              </a:rPr>
              <a:t>Single column layout</a:t>
            </a:r>
          </a:p>
        </p:txBody>
      </p:sp>
      <p:sp>
        <p:nvSpPr>
          <p:cNvPr id="21" name="Morbi vestibulum at eros">
            <a:extLst>
              <a:ext uri="{FF2B5EF4-FFF2-40B4-BE49-F238E27FC236}">
                <a16:creationId xmlns:a16="http://schemas.microsoft.com/office/drawing/2014/main" id="{DF1A9A2E-22F6-D24D-B0AB-4E33522CB96C}"/>
              </a:ext>
            </a:extLst>
          </p:cNvPr>
          <p:cNvSpPr>
            <a:spLocks noGrp="1"/>
          </p:cNvSpPr>
          <p:nvPr>
            <p:ph type="body" idx="20"/>
          </p:nvPr>
        </p:nvSpPr>
        <p:spPr>
          <a:xfrm>
            <a:off x="905012" y="1106579"/>
            <a:ext cx="3468205" cy="296843"/>
          </a:xfrm>
          <a:prstGeom prst="rect">
            <a:avLst/>
          </a:prstGeom>
        </p:spPr>
        <p:txBody>
          <a:bodyPr>
            <a:noAutofit/>
          </a:bodyPr>
          <a:lstStyle>
            <a:lvl1pPr marL="0" indent="0">
              <a:buNone/>
              <a:defRPr sz="2000" b="0" i="0">
                <a:solidFill>
                  <a:srgbClr val="0066B3"/>
                </a:solidFill>
                <a:latin typeface="Gotham-Book" panose="02000604040000020004" pitchFamily="2" charset="0"/>
              </a:defRPr>
            </a:lvl1pPr>
          </a:lstStyle>
          <a:p>
            <a:r>
              <a:t>Morbi vestibulum at </a:t>
            </a:r>
            <a:r>
              <a:rPr err="1"/>
              <a:t>eros</a:t>
            </a:r>
            <a:endParaRPr/>
          </a:p>
        </p:txBody>
      </p:sp>
      <p:sp>
        <p:nvSpPr>
          <p:cNvPr id="17" name="Subtitle 2">
            <a:extLst>
              <a:ext uri="{FF2B5EF4-FFF2-40B4-BE49-F238E27FC236}">
                <a16:creationId xmlns:a16="http://schemas.microsoft.com/office/drawing/2014/main" id="{7B508B86-1095-1548-92EA-86B34BAC5BB5}"/>
              </a:ext>
            </a:extLst>
          </p:cNvPr>
          <p:cNvSpPr>
            <a:spLocks noGrp="1"/>
          </p:cNvSpPr>
          <p:nvPr>
            <p:ph type="subTitle" idx="1" hasCustomPrompt="1"/>
          </p:nvPr>
        </p:nvSpPr>
        <p:spPr>
          <a:xfrm>
            <a:off x="905011" y="1653188"/>
            <a:ext cx="10375901" cy="4552929"/>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tx1">
                    <a:lumMod val="65000"/>
                    <a:lumOff val="35000"/>
                  </a:schemeClr>
                </a:solidFill>
                <a:latin typeface="Gotham-Book" panose="0200060404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Book" panose="02000604040000020004" pitchFamily="2" charset="0"/>
                <a:cs typeface="Arial" panose="020B0604020202020204" pitchFamily="34" charset="0"/>
              </a:rPr>
              <a:t>PnP design templates that raise your business above the expected. PnP design templates that raise your business above the expected.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Book" panose="02000604040000020004" pitchFamily="2" charset="0"/>
                <a:cs typeface="Arial" panose="020B0604020202020204" pitchFamily="34" charset="0"/>
              </a:rPr>
              <a:t>PnP design templates that raise your business above the expected.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Book" panose="02000604040000020004" pitchFamily="2" charset="0"/>
                <a:cs typeface="Arial" panose="020B0604020202020204" pitchFamily="34" charset="0"/>
              </a:rPr>
              <a:t>PnP design templates that raise your business above the expected.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Book" panose="02000604040000020004" pitchFamily="2" charset="0"/>
                <a:cs typeface="Arial" panose="020B0604020202020204" pitchFamily="34" charset="0"/>
              </a:rPr>
              <a:t>PnP design templates that raise your business above the expected.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Book" panose="02000604040000020004" pitchFamily="2" charset="0"/>
                <a:cs typeface="Arial" panose="020B0604020202020204" pitchFamily="34" charset="0"/>
              </a:rPr>
              <a:t>PnP design templates that raise your business above the expected.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Book" panose="02000604040000020004" pitchFamily="2" charset="0"/>
                <a:cs typeface="Arial" panose="020B0604020202020204" pitchFamily="34" charset="0"/>
              </a:rPr>
              <a:t>PnP design templates that raise your business above the expected.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Book" panose="02000604040000020004" pitchFamily="2" charset="0"/>
                <a:cs typeface="Arial" panose="020B0604020202020204" pitchFamily="34" charset="0"/>
              </a:rPr>
              <a:t>PnP design templates that raise your business above the expected.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Book" panose="02000604040000020004" pitchFamily="2" charset="0"/>
                <a:cs typeface="Arial" panose="020B0604020202020204" pitchFamily="34" charset="0"/>
              </a:rPr>
              <a:t>PnP design templates that raise your business above the expected.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Book" panose="02000604040000020004" pitchFamily="2" charset="0"/>
                <a:cs typeface="Arial" panose="020B0604020202020204" pitchFamily="34" charset="0"/>
              </a:rPr>
              <a:t>PnP design templates that raise your business above the expected.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Book" panose="02000604040000020004" pitchFamily="2" charset="0"/>
                <a:cs typeface="Arial" panose="020B0604020202020204" pitchFamily="34" charset="0"/>
              </a:rPr>
              <a:t>PnP design templates that raise your business above the expected.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Book" panose="02000604040000020004" pitchFamily="2" charset="0"/>
                <a:cs typeface="Arial" panose="020B0604020202020204" pitchFamily="34" charset="0"/>
              </a:rPr>
              <a:t>PnP design templates that raise your business above the expected.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Book" panose="02000604040000020004" pitchFamily="2" charset="0"/>
                <a:cs typeface="Arial" panose="020B0604020202020204" pitchFamily="34" charset="0"/>
              </a:rPr>
              <a:t>PnP design templates that raise your business above the expected. </a:t>
            </a:r>
          </a:p>
          <a:p>
            <a:pPr algn="ctr">
              <a:defRPr/>
            </a:pPr>
            <a:endParaRPr lang="en-US" sz="1600">
              <a:solidFill>
                <a:schemeClr val="bg1"/>
              </a:solidFill>
              <a:latin typeface="Gotham-Book" panose="02000604040000020004" pitchFamily="2" charset="0"/>
              <a:cs typeface="Arial" panose="020B0604020202020204" pitchFamily="34" charset="0"/>
            </a:endParaRPr>
          </a:p>
        </p:txBody>
      </p:sp>
      <p:cxnSp>
        <p:nvCxnSpPr>
          <p:cNvPr id="19" name="Straight Connector 18">
            <a:extLst>
              <a:ext uri="{FF2B5EF4-FFF2-40B4-BE49-F238E27FC236}">
                <a16:creationId xmlns:a16="http://schemas.microsoft.com/office/drawing/2014/main" id="{7DE2E3C1-5DD4-0E4A-B435-05473FDA9009}"/>
              </a:ext>
            </a:extLst>
          </p:cNvPr>
          <p:cNvCxnSpPr>
            <a:cxnSpLocks/>
          </p:cNvCxnSpPr>
          <p:nvPr userDrawn="1"/>
        </p:nvCxnSpPr>
        <p:spPr>
          <a:xfrm>
            <a:off x="901959"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E4C2CA3-A0C8-2446-9FEE-456DA2A00A30}"/>
              </a:ext>
            </a:extLst>
          </p:cNvPr>
          <p:cNvCxnSpPr/>
          <p:nvPr userDrawn="1"/>
        </p:nvCxnSpPr>
        <p:spPr>
          <a:xfrm>
            <a:off x="10037851" y="6522726"/>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F0BB86A3-4F25-354C-A803-D1FC766BE08B}"/>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30" name="Triangle 29">
            <a:extLst>
              <a:ext uri="{FF2B5EF4-FFF2-40B4-BE49-F238E27FC236}">
                <a16:creationId xmlns:a16="http://schemas.microsoft.com/office/drawing/2014/main" id="{AFBAB440-C07F-8541-B674-578176F91D84}"/>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31" name="Triangle 30">
            <a:extLst>
              <a:ext uri="{FF2B5EF4-FFF2-40B4-BE49-F238E27FC236}">
                <a16:creationId xmlns:a16="http://schemas.microsoft.com/office/drawing/2014/main" id="{F8E08A8F-62C1-8847-AF62-972D83F3D234}"/>
              </a:ext>
            </a:extLst>
          </p:cNvPr>
          <p:cNvSpPr/>
          <p:nvPr userDrawn="1"/>
        </p:nvSpPr>
        <p:spPr>
          <a:xfrm rot="4815961">
            <a:off x="123472" y="6121582"/>
            <a:ext cx="750729" cy="689237"/>
          </a:xfrm>
          <a:prstGeom prst="triangle">
            <a:avLst/>
          </a:prstGeom>
          <a:gradFill>
            <a:gsLst>
              <a:gs pos="0">
                <a:srgbClr val="002747"/>
              </a:gs>
              <a:gs pos="99000">
                <a:srgbClr val="0066B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b="0" i="0">
              <a:latin typeface="Gotham-Book" panose="02000604040000020004" pitchFamily="2" charset="0"/>
            </a:endParaRPr>
          </a:p>
        </p:txBody>
      </p:sp>
      <p:sp>
        <p:nvSpPr>
          <p:cNvPr id="16" name="Slide Number Placeholder 5">
            <a:extLst>
              <a:ext uri="{FF2B5EF4-FFF2-40B4-BE49-F238E27FC236}">
                <a16:creationId xmlns:a16="http://schemas.microsoft.com/office/drawing/2014/main" id="{78FD5C56-3826-BF48-8B0A-443EBB912168}"/>
              </a:ext>
            </a:extLst>
          </p:cNvPr>
          <p:cNvSpPr>
            <a:spLocks noGrp="1"/>
          </p:cNvSpPr>
          <p:nvPr userDrawn="1">
            <p:ph type="sldNum" sz="quarter" idx="4"/>
          </p:nvPr>
        </p:nvSpPr>
        <p:spPr>
          <a:xfrm>
            <a:off x="7207627" y="6474009"/>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Book" panose="02000604040000020004" pitchFamily="2" charset="0"/>
              </a:defRPr>
            </a:lvl1pPr>
          </a:lstStyle>
          <a:p>
            <a:fld id="{039C7415-12ED-1F44-BE03-24001F31E4F6}" type="slidenum">
              <a:rPr lang="en-US" smtClean="0"/>
              <a:pPr/>
              <a:t>‹#›</a:t>
            </a:fld>
            <a:endParaRPr lang="en-US"/>
          </a:p>
        </p:txBody>
      </p:sp>
      <p:sp>
        <p:nvSpPr>
          <p:cNvPr id="20" name="Rectangle 19">
            <a:extLst>
              <a:ext uri="{FF2B5EF4-FFF2-40B4-BE49-F238E27FC236}">
                <a16:creationId xmlns:a16="http://schemas.microsoft.com/office/drawing/2014/main" id="{A48FFC6A-D7AC-3047-95DA-1EE950A0B34C}"/>
              </a:ext>
            </a:extLst>
          </p:cNvPr>
          <p:cNvSpPr>
            <a:spLocks/>
          </p:cNvSpPr>
          <p:nvPr userDrawn="1"/>
        </p:nvSpPr>
        <p:spPr>
          <a:xfrm>
            <a:off x="776446" y="6533946"/>
            <a:ext cx="3561231" cy="215444"/>
          </a:xfrm>
          <a:prstGeom prst="rect">
            <a:avLst/>
          </a:prstGeom>
          <a:noFill/>
          <a:ln>
            <a:noFill/>
          </a:ln>
        </p:spPr>
        <p:txBody>
          <a:bodyPr wrap="none" rIns="0">
            <a:spAutoFit/>
          </a:bodyPr>
          <a:lstStyle/>
          <a:p>
            <a:pPr lvl="0" algn="r" defTabSz="1217613" rtl="0" eaLnBrk="1" fontAlgn="base" hangingPunct="1">
              <a:spcBef>
                <a:spcPct val="0"/>
              </a:spcBef>
              <a:spcAft>
                <a:spcPct val="0"/>
              </a:spcAft>
            </a:pPr>
            <a:r>
              <a:rPr lang="en-US" sz="800" b="0" i="0" kern="1200">
                <a:solidFill>
                  <a:schemeClr val="tx1">
                    <a:lumMod val="65000"/>
                    <a:lumOff val="35000"/>
                  </a:schemeClr>
                </a:solidFill>
                <a:latin typeface="Gotham-Book" panose="02000604040000020004" pitchFamily="2" charset="0"/>
                <a:ea typeface="+mn-ea"/>
                <a:cs typeface="Arial" panose="020B0604020202020204" pitchFamily="34" charset="0"/>
              </a:rPr>
              <a:t>Copyright © 2019 HCL Technologies Limited  |  </a:t>
            </a:r>
            <a:r>
              <a:rPr lang="en-US" sz="800" b="0" i="0" kern="1200" err="1">
                <a:solidFill>
                  <a:schemeClr val="tx1">
                    <a:lumMod val="65000"/>
                    <a:lumOff val="35000"/>
                  </a:schemeClr>
                </a:solidFill>
                <a:latin typeface="Gotham-Book" panose="02000604040000020004" pitchFamily="2" charset="0"/>
                <a:ea typeface="+mn-ea"/>
                <a:cs typeface="Arial" panose="020B0604020202020204" pitchFamily="34" charset="0"/>
              </a:rPr>
              <a:t>www.hcltechsw.com</a:t>
            </a:r>
            <a:endParaRPr lang="en-US" sz="800" b="0" i="0" kern="1200">
              <a:solidFill>
                <a:schemeClr val="tx1">
                  <a:lumMod val="65000"/>
                  <a:lumOff val="35000"/>
                </a:schemeClr>
              </a:solidFill>
              <a:latin typeface="Gotham-Book" panose="02000604040000020004" pitchFamily="2" charset="0"/>
              <a:ea typeface="+mn-ea"/>
              <a:cs typeface="Arial" panose="020B0604020202020204" pitchFamily="34" charset="0"/>
            </a:endParaRPr>
          </a:p>
        </p:txBody>
      </p:sp>
      <p:pic>
        <p:nvPicPr>
          <p:cNvPr id="2" name="Picture 1">
            <a:extLst>
              <a:ext uri="{FF2B5EF4-FFF2-40B4-BE49-F238E27FC236}">
                <a16:creationId xmlns:a16="http://schemas.microsoft.com/office/drawing/2014/main" id="{AC688C6B-B65D-17BD-00D9-609DC911E71C}"/>
              </a:ext>
            </a:extLst>
          </p:cNvPr>
          <p:cNvPicPr>
            <a:picLocks noChangeAspect="1"/>
          </p:cNvPicPr>
          <p:nvPr userDrawn="1"/>
        </p:nvPicPr>
        <p:blipFill>
          <a:blip r:embed="rId2"/>
          <a:stretch>
            <a:fillRect/>
          </a:stretch>
        </p:blipFill>
        <p:spPr>
          <a:xfrm>
            <a:off x="10409582" y="6533946"/>
            <a:ext cx="1557128" cy="194641"/>
          </a:xfrm>
          <a:prstGeom prst="rect">
            <a:avLst/>
          </a:prstGeom>
        </p:spPr>
      </p:pic>
    </p:spTree>
    <p:extLst>
      <p:ext uri="{BB962C8B-B14F-4D97-AF65-F5344CB8AC3E}">
        <p14:creationId xmlns:p14="http://schemas.microsoft.com/office/powerpoint/2010/main" val="40427077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ouble Column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AC57EED-73A2-5842-B745-CB92FCFA0962}"/>
              </a:ext>
            </a:extLst>
          </p:cNvPr>
          <p:cNvSpPr/>
          <p:nvPr userDrawn="1"/>
        </p:nvSpPr>
        <p:spPr>
          <a:xfrm>
            <a:off x="1"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cxnSp>
        <p:nvCxnSpPr>
          <p:cNvPr id="12" name="Straight Connector 11">
            <a:extLst>
              <a:ext uri="{FF2B5EF4-FFF2-40B4-BE49-F238E27FC236}">
                <a16:creationId xmlns:a16="http://schemas.microsoft.com/office/drawing/2014/main" id="{36FE4A19-2C39-9846-B0B0-5AE020F9F1F9}"/>
              </a:ext>
            </a:extLst>
          </p:cNvPr>
          <p:cNvCxnSpPr>
            <a:cxnSpLocks/>
          </p:cNvCxnSpPr>
          <p:nvPr userDrawn="1"/>
        </p:nvCxnSpPr>
        <p:spPr>
          <a:xfrm>
            <a:off x="263879" y="443685"/>
            <a:ext cx="1192812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3" y="36427"/>
            <a:ext cx="4166531" cy="626468"/>
          </a:xfrm>
          <a:prstGeom prst="rect">
            <a:avLst/>
          </a:prstGeom>
          <a:solidFill>
            <a:schemeClr val="bg1"/>
          </a:solidFill>
        </p:spPr>
        <p:txBody>
          <a:bodyPr>
            <a:normAutofit/>
          </a:bodyPr>
          <a:lstStyle>
            <a:lvl1pPr>
              <a:lnSpc>
                <a:spcPct val="100000"/>
              </a:lnSpc>
              <a:defRPr sz="2800">
                <a:solidFill>
                  <a:srgbClr val="4B4B4B"/>
                </a:solidFill>
                <a:latin typeface="Gotham-Book" panose="02000604040000020004" pitchFamily="2" charset="0"/>
              </a:defRPr>
            </a:lvl1pPr>
          </a:lstStyle>
          <a:p>
            <a:pPr>
              <a:spcBef>
                <a:spcPts val="1200"/>
              </a:spcBef>
            </a:pPr>
            <a:r>
              <a:rPr lang="en-US" sz="2800">
                <a:solidFill>
                  <a:srgbClr val="4B4B4B"/>
                </a:solidFill>
                <a:latin typeface="Gotham-Book" panose="02000604040000020004" pitchFamily="2" charset="0"/>
              </a:rPr>
              <a:t>Double column layout</a:t>
            </a:r>
          </a:p>
        </p:txBody>
      </p:sp>
      <p:cxnSp>
        <p:nvCxnSpPr>
          <p:cNvPr id="31" name="Straight Connector 30">
            <a:extLst>
              <a:ext uri="{FF2B5EF4-FFF2-40B4-BE49-F238E27FC236}">
                <a16:creationId xmlns:a16="http://schemas.microsoft.com/office/drawing/2014/main" id="{CF734B29-5E9A-804F-97AF-440310730C62}"/>
              </a:ext>
            </a:extLst>
          </p:cNvPr>
          <p:cNvCxnSpPr>
            <a:cxnSpLocks/>
          </p:cNvCxnSpPr>
          <p:nvPr userDrawn="1"/>
        </p:nvCxnSpPr>
        <p:spPr>
          <a:xfrm>
            <a:off x="901959"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5A41FD8-9C77-134E-893F-280416889340}"/>
              </a:ext>
            </a:extLst>
          </p:cNvPr>
          <p:cNvCxnSpPr/>
          <p:nvPr userDrawn="1"/>
        </p:nvCxnSpPr>
        <p:spPr>
          <a:xfrm>
            <a:off x="10037851" y="6522726"/>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CD742927-31E1-EE4A-9A20-30F134CB4D20}"/>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41" name="Triangle 40">
            <a:extLst>
              <a:ext uri="{FF2B5EF4-FFF2-40B4-BE49-F238E27FC236}">
                <a16:creationId xmlns:a16="http://schemas.microsoft.com/office/drawing/2014/main" id="{5FC23D78-CAC5-8042-94C8-4CFF1893C779}"/>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42" name="Triangle 41">
            <a:extLst>
              <a:ext uri="{FF2B5EF4-FFF2-40B4-BE49-F238E27FC236}">
                <a16:creationId xmlns:a16="http://schemas.microsoft.com/office/drawing/2014/main" id="{6EA33F20-CB6C-2643-94D8-F8E6F3D4A9D7}"/>
              </a:ext>
            </a:extLst>
          </p:cNvPr>
          <p:cNvSpPr/>
          <p:nvPr userDrawn="1"/>
        </p:nvSpPr>
        <p:spPr>
          <a:xfrm rot="4815961">
            <a:off x="123472" y="6121582"/>
            <a:ext cx="750729" cy="689237"/>
          </a:xfrm>
          <a:prstGeom prst="triangle">
            <a:avLst/>
          </a:prstGeom>
          <a:gradFill>
            <a:gsLst>
              <a:gs pos="0">
                <a:srgbClr val="002747"/>
              </a:gs>
              <a:gs pos="99000">
                <a:srgbClr val="0066B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b="0" i="0">
              <a:latin typeface="Gotham-Book" panose="02000604040000020004" pitchFamily="2" charset="0"/>
            </a:endParaRPr>
          </a:p>
        </p:txBody>
      </p:sp>
      <p:sp>
        <p:nvSpPr>
          <p:cNvPr id="4" name="Text Placeholder 3">
            <a:extLst>
              <a:ext uri="{FF2B5EF4-FFF2-40B4-BE49-F238E27FC236}">
                <a16:creationId xmlns:a16="http://schemas.microsoft.com/office/drawing/2014/main" id="{7033AC13-32F3-094E-8B94-55945C789FCA}"/>
              </a:ext>
            </a:extLst>
          </p:cNvPr>
          <p:cNvSpPr>
            <a:spLocks noGrp="1"/>
          </p:cNvSpPr>
          <p:nvPr userDrawn="1">
            <p:ph type="body" sz="quarter" idx="10" hasCustomPrompt="1"/>
          </p:nvPr>
        </p:nvSpPr>
        <p:spPr>
          <a:xfrm>
            <a:off x="849313" y="1209675"/>
            <a:ext cx="3444875" cy="379413"/>
          </a:xfrm>
          <a:prstGeom prst="rect">
            <a:avLst/>
          </a:prstGeom>
        </p:spPr>
        <p:txBody>
          <a:bodyPr/>
          <a:lstStyle>
            <a:lvl1pPr marL="0" indent="0">
              <a:buNone/>
              <a:defRPr sz="1800" b="0" i="0">
                <a:solidFill>
                  <a:schemeClr val="accent5"/>
                </a:solidFill>
                <a:latin typeface="Gotham-MediumItalic" panose="02000604040000020004" pitchFamily="2" charset="0"/>
              </a:defRPr>
            </a:lvl1pPr>
          </a:lstStyle>
          <a:p>
            <a:pPr lvl="0"/>
            <a:r>
              <a:rPr lang="en-US"/>
              <a:t>01.</a:t>
            </a:r>
          </a:p>
        </p:txBody>
      </p:sp>
      <p:sp>
        <p:nvSpPr>
          <p:cNvPr id="27" name="Text Placeholder 3">
            <a:extLst>
              <a:ext uri="{FF2B5EF4-FFF2-40B4-BE49-F238E27FC236}">
                <a16:creationId xmlns:a16="http://schemas.microsoft.com/office/drawing/2014/main" id="{274E9002-DF5E-9F40-AE00-8570D96DA65D}"/>
              </a:ext>
            </a:extLst>
          </p:cNvPr>
          <p:cNvSpPr>
            <a:spLocks noGrp="1"/>
          </p:cNvSpPr>
          <p:nvPr userDrawn="1">
            <p:ph type="body" sz="quarter" idx="11" hasCustomPrompt="1"/>
          </p:nvPr>
        </p:nvSpPr>
        <p:spPr>
          <a:xfrm>
            <a:off x="849313" y="1597039"/>
            <a:ext cx="4825924" cy="379413"/>
          </a:xfrm>
          <a:prstGeom prst="rect">
            <a:avLst/>
          </a:prstGeom>
        </p:spPr>
        <p:txBody>
          <a:bodyPr/>
          <a:lstStyle>
            <a:lvl1pPr marL="0" indent="0">
              <a:buNone/>
              <a:defRPr sz="2000" b="0" i="0">
                <a:solidFill>
                  <a:schemeClr val="tx1"/>
                </a:solidFill>
                <a:latin typeface="Gotham-Book" panose="02000604040000020004" pitchFamily="2" charset="0"/>
              </a:defRPr>
            </a:lvl1pPr>
          </a:lstStyle>
          <a:p>
            <a:pPr lvl="0"/>
            <a:r>
              <a:rPr lang="en-US"/>
              <a:t>Lorem ipsum </a:t>
            </a:r>
            <a:r>
              <a:rPr lang="en-US" err="1"/>
              <a:t>dasbio</a:t>
            </a:r>
            <a:r>
              <a:rPr lang="en-US"/>
              <a:t> technology</a:t>
            </a:r>
          </a:p>
        </p:txBody>
      </p:sp>
      <p:sp>
        <p:nvSpPr>
          <p:cNvPr id="28" name="Text Placeholder 3">
            <a:extLst>
              <a:ext uri="{FF2B5EF4-FFF2-40B4-BE49-F238E27FC236}">
                <a16:creationId xmlns:a16="http://schemas.microsoft.com/office/drawing/2014/main" id="{15AC439C-1EBF-9A4A-8EF0-891D6E6930FB}"/>
              </a:ext>
            </a:extLst>
          </p:cNvPr>
          <p:cNvSpPr>
            <a:spLocks noGrp="1"/>
          </p:cNvSpPr>
          <p:nvPr userDrawn="1">
            <p:ph type="body" sz="quarter" idx="12" hasCustomPrompt="1"/>
          </p:nvPr>
        </p:nvSpPr>
        <p:spPr>
          <a:xfrm>
            <a:off x="849313" y="2017169"/>
            <a:ext cx="4825924" cy="130280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IN" sz="1600" b="0" i="0" u="none" strike="noStrike" smtClean="0">
                <a:solidFill>
                  <a:schemeClr val="tx2"/>
                </a:solidFill>
                <a:effectLst/>
                <a:latin typeface="Gotham-Book" panose="02000604040000020004"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is a dummy text used to replace text in some areas just for the purpose of an example. Lorem ipsum is a dummy text used to replace text in some areas just for the purpose of an example. </a:t>
            </a:r>
          </a:p>
        </p:txBody>
      </p:sp>
      <p:sp>
        <p:nvSpPr>
          <p:cNvPr id="33" name="Text Placeholder 3">
            <a:extLst>
              <a:ext uri="{FF2B5EF4-FFF2-40B4-BE49-F238E27FC236}">
                <a16:creationId xmlns:a16="http://schemas.microsoft.com/office/drawing/2014/main" id="{8BA28EE8-1833-F343-B669-ED9527F1B0F1}"/>
              </a:ext>
            </a:extLst>
          </p:cNvPr>
          <p:cNvSpPr>
            <a:spLocks noGrp="1"/>
          </p:cNvSpPr>
          <p:nvPr userDrawn="1">
            <p:ph type="body" sz="quarter" idx="13" hasCustomPrompt="1"/>
          </p:nvPr>
        </p:nvSpPr>
        <p:spPr>
          <a:xfrm>
            <a:off x="6315689" y="1217626"/>
            <a:ext cx="3444875" cy="379413"/>
          </a:xfrm>
          <a:prstGeom prst="rect">
            <a:avLst/>
          </a:prstGeom>
        </p:spPr>
        <p:txBody>
          <a:bodyPr/>
          <a:lstStyle>
            <a:lvl1pPr marL="0" indent="0">
              <a:buNone/>
              <a:defRPr sz="1800" b="0" i="0">
                <a:solidFill>
                  <a:schemeClr val="accent5"/>
                </a:solidFill>
                <a:latin typeface="Gotham-MediumItalic" panose="02000604040000020004" pitchFamily="2" charset="0"/>
              </a:defRPr>
            </a:lvl1pPr>
          </a:lstStyle>
          <a:p>
            <a:pPr lvl="0"/>
            <a:r>
              <a:rPr lang="en-US"/>
              <a:t>03.</a:t>
            </a:r>
          </a:p>
        </p:txBody>
      </p:sp>
      <p:sp>
        <p:nvSpPr>
          <p:cNvPr id="34" name="Text Placeholder 3">
            <a:extLst>
              <a:ext uri="{FF2B5EF4-FFF2-40B4-BE49-F238E27FC236}">
                <a16:creationId xmlns:a16="http://schemas.microsoft.com/office/drawing/2014/main" id="{6657A983-00F0-7A47-8E24-0DA7291C9F76}"/>
              </a:ext>
            </a:extLst>
          </p:cNvPr>
          <p:cNvSpPr>
            <a:spLocks noGrp="1"/>
          </p:cNvSpPr>
          <p:nvPr userDrawn="1">
            <p:ph type="body" sz="quarter" idx="14" hasCustomPrompt="1"/>
          </p:nvPr>
        </p:nvSpPr>
        <p:spPr>
          <a:xfrm>
            <a:off x="6315689" y="1604990"/>
            <a:ext cx="4825924" cy="379413"/>
          </a:xfrm>
          <a:prstGeom prst="rect">
            <a:avLst/>
          </a:prstGeom>
        </p:spPr>
        <p:txBody>
          <a:bodyPr/>
          <a:lstStyle>
            <a:lvl1pPr marL="0" indent="0">
              <a:buNone/>
              <a:defRPr sz="2000" b="0" i="0">
                <a:solidFill>
                  <a:schemeClr val="tx1"/>
                </a:solidFill>
                <a:latin typeface="Gotham-Book" panose="02000604040000020004" pitchFamily="2" charset="0"/>
              </a:defRPr>
            </a:lvl1pPr>
          </a:lstStyle>
          <a:p>
            <a:pPr lvl="0"/>
            <a:r>
              <a:rPr lang="en-US"/>
              <a:t>Lorem ipsum </a:t>
            </a:r>
            <a:r>
              <a:rPr lang="en-US" err="1"/>
              <a:t>dasbio</a:t>
            </a:r>
            <a:r>
              <a:rPr lang="en-US"/>
              <a:t> technology</a:t>
            </a:r>
          </a:p>
        </p:txBody>
      </p:sp>
      <p:sp>
        <p:nvSpPr>
          <p:cNvPr id="35" name="Text Placeholder 3">
            <a:extLst>
              <a:ext uri="{FF2B5EF4-FFF2-40B4-BE49-F238E27FC236}">
                <a16:creationId xmlns:a16="http://schemas.microsoft.com/office/drawing/2014/main" id="{AFB54C4A-2179-BA4C-96C9-19A5D7F1518D}"/>
              </a:ext>
            </a:extLst>
          </p:cNvPr>
          <p:cNvSpPr>
            <a:spLocks noGrp="1"/>
          </p:cNvSpPr>
          <p:nvPr userDrawn="1">
            <p:ph type="body" sz="quarter" idx="15" hasCustomPrompt="1"/>
          </p:nvPr>
        </p:nvSpPr>
        <p:spPr>
          <a:xfrm>
            <a:off x="6315689" y="2025120"/>
            <a:ext cx="4825924" cy="130280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IN" sz="1600" b="0" i="0" u="none" strike="noStrike" smtClean="0">
                <a:solidFill>
                  <a:schemeClr val="tx2"/>
                </a:solidFill>
                <a:effectLst/>
                <a:latin typeface="Gotham-Book" panose="02000604040000020004"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is a dummy text used to replace text in some areas just for the purpose of an example. Lorem ipsum is a dummy text used to replace text in some areas just for the purpose of an example. </a:t>
            </a:r>
          </a:p>
        </p:txBody>
      </p:sp>
      <p:sp>
        <p:nvSpPr>
          <p:cNvPr id="36" name="Text Placeholder 3">
            <a:extLst>
              <a:ext uri="{FF2B5EF4-FFF2-40B4-BE49-F238E27FC236}">
                <a16:creationId xmlns:a16="http://schemas.microsoft.com/office/drawing/2014/main" id="{781C1ACF-1AEE-034A-9A1C-216BF153FB23}"/>
              </a:ext>
            </a:extLst>
          </p:cNvPr>
          <p:cNvSpPr>
            <a:spLocks noGrp="1"/>
          </p:cNvSpPr>
          <p:nvPr userDrawn="1">
            <p:ph type="body" sz="quarter" idx="16" hasCustomPrompt="1"/>
          </p:nvPr>
        </p:nvSpPr>
        <p:spPr>
          <a:xfrm>
            <a:off x="849313" y="3588977"/>
            <a:ext cx="3444875" cy="379413"/>
          </a:xfrm>
          <a:prstGeom prst="rect">
            <a:avLst/>
          </a:prstGeom>
        </p:spPr>
        <p:txBody>
          <a:bodyPr/>
          <a:lstStyle>
            <a:lvl1pPr marL="0" indent="0">
              <a:buNone/>
              <a:defRPr sz="1800" b="0" i="0">
                <a:solidFill>
                  <a:schemeClr val="accent5"/>
                </a:solidFill>
                <a:latin typeface="Gotham-MediumItalic" panose="02000604040000020004" pitchFamily="2" charset="0"/>
              </a:defRPr>
            </a:lvl1pPr>
          </a:lstStyle>
          <a:p>
            <a:pPr lvl="0"/>
            <a:r>
              <a:rPr lang="en-US"/>
              <a:t>02.</a:t>
            </a:r>
          </a:p>
        </p:txBody>
      </p:sp>
      <p:sp>
        <p:nvSpPr>
          <p:cNvPr id="43" name="Text Placeholder 3">
            <a:extLst>
              <a:ext uri="{FF2B5EF4-FFF2-40B4-BE49-F238E27FC236}">
                <a16:creationId xmlns:a16="http://schemas.microsoft.com/office/drawing/2014/main" id="{35DCD056-E9A6-0A40-A14E-18ABD4B1B84C}"/>
              </a:ext>
            </a:extLst>
          </p:cNvPr>
          <p:cNvSpPr>
            <a:spLocks noGrp="1"/>
          </p:cNvSpPr>
          <p:nvPr userDrawn="1">
            <p:ph type="body" sz="quarter" idx="17" hasCustomPrompt="1"/>
          </p:nvPr>
        </p:nvSpPr>
        <p:spPr>
          <a:xfrm>
            <a:off x="849313" y="3976341"/>
            <a:ext cx="4825924" cy="379413"/>
          </a:xfrm>
          <a:prstGeom prst="rect">
            <a:avLst/>
          </a:prstGeom>
        </p:spPr>
        <p:txBody>
          <a:bodyPr/>
          <a:lstStyle>
            <a:lvl1pPr marL="0" indent="0">
              <a:buNone/>
              <a:defRPr sz="2000" b="0" i="0">
                <a:solidFill>
                  <a:schemeClr val="tx1"/>
                </a:solidFill>
                <a:latin typeface="Gotham-Book" panose="02000604040000020004" pitchFamily="2" charset="0"/>
              </a:defRPr>
            </a:lvl1pPr>
          </a:lstStyle>
          <a:p>
            <a:pPr lvl="0"/>
            <a:r>
              <a:rPr lang="en-US"/>
              <a:t>Lorem ipsum </a:t>
            </a:r>
            <a:r>
              <a:rPr lang="en-US" err="1"/>
              <a:t>dasbio</a:t>
            </a:r>
            <a:r>
              <a:rPr lang="en-US"/>
              <a:t> technology</a:t>
            </a:r>
          </a:p>
        </p:txBody>
      </p:sp>
      <p:sp>
        <p:nvSpPr>
          <p:cNvPr id="44" name="Text Placeholder 3">
            <a:extLst>
              <a:ext uri="{FF2B5EF4-FFF2-40B4-BE49-F238E27FC236}">
                <a16:creationId xmlns:a16="http://schemas.microsoft.com/office/drawing/2014/main" id="{55BCC08F-B95C-9D47-9D3D-99C2E744CDCB}"/>
              </a:ext>
            </a:extLst>
          </p:cNvPr>
          <p:cNvSpPr>
            <a:spLocks noGrp="1"/>
          </p:cNvSpPr>
          <p:nvPr userDrawn="1">
            <p:ph type="body" sz="quarter" idx="18" hasCustomPrompt="1"/>
          </p:nvPr>
        </p:nvSpPr>
        <p:spPr>
          <a:xfrm>
            <a:off x="849313" y="4396471"/>
            <a:ext cx="4825924" cy="130280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IN" sz="1600" b="0" i="0" u="none" strike="noStrike" smtClean="0">
                <a:solidFill>
                  <a:schemeClr val="tx2"/>
                </a:solidFill>
                <a:effectLst/>
                <a:latin typeface="Gotham-Book" panose="02000604040000020004"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is a dummy text used to replace text in some areas just for the purpose of an example. Lorem ipsum is a dummy text used to replace text in some areas just for the purpose of an example. </a:t>
            </a:r>
          </a:p>
        </p:txBody>
      </p:sp>
      <p:sp>
        <p:nvSpPr>
          <p:cNvPr id="45" name="Text Placeholder 3">
            <a:extLst>
              <a:ext uri="{FF2B5EF4-FFF2-40B4-BE49-F238E27FC236}">
                <a16:creationId xmlns:a16="http://schemas.microsoft.com/office/drawing/2014/main" id="{520618E4-002A-FF44-89FC-A558382E0ACC}"/>
              </a:ext>
            </a:extLst>
          </p:cNvPr>
          <p:cNvSpPr>
            <a:spLocks noGrp="1"/>
          </p:cNvSpPr>
          <p:nvPr userDrawn="1">
            <p:ph type="body" sz="quarter" idx="19" hasCustomPrompt="1"/>
          </p:nvPr>
        </p:nvSpPr>
        <p:spPr>
          <a:xfrm>
            <a:off x="6315689" y="3596928"/>
            <a:ext cx="3444875" cy="379413"/>
          </a:xfrm>
          <a:prstGeom prst="rect">
            <a:avLst/>
          </a:prstGeom>
        </p:spPr>
        <p:txBody>
          <a:bodyPr/>
          <a:lstStyle>
            <a:lvl1pPr marL="0" indent="0">
              <a:buNone/>
              <a:defRPr sz="1800" b="0" i="0">
                <a:solidFill>
                  <a:schemeClr val="accent5"/>
                </a:solidFill>
                <a:latin typeface="Gotham-MediumItalic" panose="02000604040000020004" pitchFamily="2" charset="0"/>
              </a:defRPr>
            </a:lvl1pPr>
          </a:lstStyle>
          <a:p>
            <a:pPr lvl="0"/>
            <a:r>
              <a:rPr lang="en-US"/>
              <a:t>04.</a:t>
            </a:r>
          </a:p>
        </p:txBody>
      </p:sp>
      <p:sp>
        <p:nvSpPr>
          <p:cNvPr id="46" name="Text Placeholder 3">
            <a:extLst>
              <a:ext uri="{FF2B5EF4-FFF2-40B4-BE49-F238E27FC236}">
                <a16:creationId xmlns:a16="http://schemas.microsoft.com/office/drawing/2014/main" id="{F7A47BB9-71FF-2B4B-AFA1-FAC07803653D}"/>
              </a:ext>
            </a:extLst>
          </p:cNvPr>
          <p:cNvSpPr>
            <a:spLocks noGrp="1"/>
          </p:cNvSpPr>
          <p:nvPr userDrawn="1">
            <p:ph type="body" sz="quarter" idx="20" hasCustomPrompt="1"/>
          </p:nvPr>
        </p:nvSpPr>
        <p:spPr>
          <a:xfrm>
            <a:off x="6315689" y="3984292"/>
            <a:ext cx="4825924" cy="379413"/>
          </a:xfrm>
          <a:prstGeom prst="rect">
            <a:avLst/>
          </a:prstGeom>
        </p:spPr>
        <p:txBody>
          <a:bodyPr/>
          <a:lstStyle>
            <a:lvl1pPr marL="0" indent="0">
              <a:buNone/>
              <a:defRPr sz="2000" b="0" i="0">
                <a:solidFill>
                  <a:schemeClr val="tx1"/>
                </a:solidFill>
                <a:latin typeface="Gotham-Book" panose="02000604040000020004" pitchFamily="2" charset="0"/>
              </a:defRPr>
            </a:lvl1pPr>
          </a:lstStyle>
          <a:p>
            <a:pPr lvl="0"/>
            <a:r>
              <a:rPr lang="en-US"/>
              <a:t>Lorem ipsum </a:t>
            </a:r>
            <a:r>
              <a:rPr lang="en-US" err="1"/>
              <a:t>dasbio</a:t>
            </a:r>
            <a:r>
              <a:rPr lang="en-US"/>
              <a:t> technology</a:t>
            </a:r>
          </a:p>
        </p:txBody>
      </p:sp>
      <p:sp>
        <p:nvSpPr>
          <p:cNvPr id="47" name="Text Placeholder 3">
            <a:extLst>
              <a:ext uri="{FF2B5EF4-FFF2-40B4-BE49-F238E27FC236}">
                <a16:creationId xmlns:a16="http://schemas.microsoft.com/office/drawing/2014/main" id="{38DF2B81-2501-2E42-95C0-F798F255C489}"/>
              </a:ext>
            </a:extLst>
          </p:cNvPr>
          <p:cNvSpPr>
            <a:spLocks noGrp="1"/>
          </p:cNvSpPr>
          <p:nvPr userDrawn="1">
            <p:ph type="body" sz="quarter" idx="21" hasCustomPrompt="1"/>
          </p:nvPr>
        </p:nvSpPr>
        <p:spPr>
          <a:xfrm>
            <a:off x="6315689" y="4404422"/>
            <a:ext cx="4825924" cy="130280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IN" sz="1600" b="0" i="0" u="none" strike="noStrike" smtClean="0">
                <a:solidFill>
                  <a:schemeClr val="tx2"/>
                </a:solidFill>
                <a:effectLst/>
                <a:latin typeface="Gotham-Book" panose="02000604040000020004"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is a dummy text used to replace text in some areas just for the purpose of an example. Lorem ipsum is a dummy text used to replace text in some areas just for the purpose of an example. </a:t>
            </a:r>
          </a:p>
        </p:txBody>
      </p:sp>
      <p:sp>
        <p:nvSpPr>
          <p:cNvPr id="26" name="Slide Number Placeholder 5">
            <a:extLst>
              <a:ext uri="{FF2B5EF4-FFF2-40B4-BE49-F238E27FC236}">
                <a16:creationId xmlns:a16="http://schemas.microsoft.com/office/drawing/2014/main" id="{60B315FC-355F-9144-BA89-A290AD559753}"/>
              </a:ext>
            </a:extLst>
          </p:cNvPr>
          <p:cNvSpPr>
            <a:spLocks noGrp="1"/>
          </p:cNvSpPr>
          <p:nvPr userDrawn="1">
            <p:ph type="sldNum" sz="quarter" idx="4"/>
          </p:nvPr>
        </p:nvSpPr>
        <p:spPr>
          <a:xfrm>
            <a:off x="7207627" y="6474009"/>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Book" panose="02000604040000020004" pitchFamily="2" charset="0"/>
              </a:defRPr>
            </a:lvl1pPr>
          </a:lstStyle>
          <a:p>
            <a:fld id="{039C7415-12ED-1F44-BE03-24001F31E4F6}" type="slidenum">
              <a:rPr lang="en-US" smtClean="0"/>
              <a:pPr/>
              <a:t>‹#›</a:t>
            </a:fld>
            <a:endParaRPr lang="en-US"/>
          </a:p>
        </p:txBody>
      </p:sp>
      <p:sp>
        <p:nvSpPr>
          <p:cNvPr id="32" name="Rectangle 31">
            <a:extLst>
              <a:ext uri="{FF2B5EF4-FFF2-40B4-BE49-F238E27FC236}">
                <a16:creationId xmlns:a16="http://schemas.microsoft.com/office/drawing/2014/main" id="{C421FAC9-37E0-B04E-A601-FB6405C81C3B}"/>
              </a:ext>
            </a:extLst>
          </p:cNvPr>
          <p:cNvSpPr>
            <a:spLocks/>
          </p:cNvSpPr>
          <p:nvPr userDrawn="1"/>
        </p:nvSpPr>
        <p:spPr>
          <a:xfrm>
            <a:off x="776446" y="6533946"/>
            <a:ext cx="3561231" cy="215444"/>
          </a:xfrm>
          <a:prstGeom prst="rect">
            <a:avLst/>
          </a:prstGeom>
          <a:noFill/>
          <a:ln>
            <a:noFill/>
          </a:ln>
        </p:spPr>
        <p:txBody>
          <a:bodyPr wrap="none" rIns="0">
            <a:spAutoFit/>
          </a:bodyPr>
          <a:lstStyle/>
          <a:p>
            <a:pPr lvl="0" algn="r" defTabSz="1217613" rtl="0" eaLnBrk="1" fontAlgn="base" hangingPunct="1">
              <a:spcBef>
                <a:spcPct val="0"/>
              </a:spcBef>
              <a:spcAft>
                <a:spcPct val="0"/>
              </a:spcAft>
            </a:pPr>
            <a:r>
              <a:rPr lang="en-US" sz="800" b="0" i="0" kern="1200">
                <a:solidFill>
                  <a:schemeClr val="tx1">
                    <a:lumMod val="65000"/>
                    <a:lumOff val="35000"/>
                  </a:schemeClr>
                </a:solidFill>
                <a:latin typeface="Gotham-Book" panose="02000604040000020004" pitchFamily="2" charset="0"/>
                <a:ea typeface="+mn-ea"/>
                <a:cs typeface="Arial" panose="020B0604020202020204" pitchFamily="34" charset="0"/>
              </a:rPr>
              <a:t>Copyright © 2019 HCL Technologies Limited  |  </a:t>
            </a:r>
            <a:r>
              <a:rPr lang="en-US" sz="800" b="0" i="0" kern="1200" err="1">
                <a:solidFill>
                  <a:schemeClr val="tx1">
                    <a:lumMod val="65000"/>
                    <a:lumOff val="35000"/>
                  </a:schemeClr>
                </a:solidFill>
                <a:latin typeface="Gotham-Book" panose="02000604040000020004" pitchFamily="2" charset="0"/>
                <a:ea typeface="+mn-ea"/>
                <a:cs typeface="Arial" panose="020B0604020202020204" pitchFamily="34" charset="0"/>
              </a:rPr>
              <a:t>www.hcltechsw.com</a:t>
            </a:r>
            <a:endParaRPr lang="en-US" sz="800" b="0" i="0" kern="1200">
              <a:solidFill>
                <a:schemeClr val="tx1">
                  <a:lumMod val="65000"/>
                  <a:lumOff val="35000"/>
                </a:schemeClr>
              </a:solidFill>
              <a:latin typeface="Gotham-Book" panose="02000604040000020004" pitchFamily="2" charset="0"/>
              <a:ea typeface="+mn-ea"/>
              <a:cs typeface="Arial" panose="020B0604020202020204" pitchFamily="34" charset="0"/>
            </a:endParaRPr>
          </a:p>
        </p:txBody>
      </p:sp>
      <p:pic>
        <p:nvPicPr>
          <p:cNvPr id="2" name="Picture 1">
            <a:extLst>
              <a:ext uri="{FF2B5EF4-FFF2-40B4-BE49-F238E27FC236}">
                <a16:creationId xmlns:a16="http://schemas.microsoft.com/office/drawing/2014/main" id="{85D39425-C454-85E8-949D-0324E85A2FFF}"/>
              </a:ext>
            </a:extLst>
          </p:cNvPr>
          <p:cNvPicPr>
            <a:picLocks noChangeAspect="1"/>
          </p:cNvPicPr>
          <p:nvPr userDrawn="1"/>
        </p:nvPicPr>
        <p:blipFill>
          <a:blip r:embed="rId2"/>
          <a:stretch>
            <a:fillRect/>
          </a:stretch>
        </p:blipFill>
        <p:spPr>
          <a:xfrm>
            <a:off x="10409582" y="6533946"/>
            <a:ext cx="1557128" cy="194641"/>
          </a:xfrm>
          <a:prstGeom prst="rect">
            <a:avLst/>
          </a:prstGeom>
        </p:spPr>
      </p:pic>
    </p:spTree>
    <p:extLst>
      <p:ext uri="{BB962C8B-B14F-4D97-AF65-F5344CB8AC3E}">
        <p14:creationId xmlns:p14="http://schemas.microsoft.com/office/powerpoint/2010/main" val="11261255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layout 1">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377CC2D-52A8-DE45-8F13-A7DBED1DA18A}"/>
              </a:ext>
            </a:extLst>
          </p:cNvPr>
          <p:cNvSpPr/>
          <p:nvPr userDrawn="1"/>
        </p:nvSpPr>
        <p:spPr>
          <a:xfrm>
            <a:off x="1"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cxnSp>
        <p:nvCxnSpPr>
          <p:cNvPr id="12" name="Straight Connector 11">
            <a:extLst>
              <a:ext uri="{FF2B5EF4-FFF2-40B4-BE49-F238E27FC236}">
                <a16:creationId xmlns:a16="http://schemas.microsoft.com/office/drawing/2014/main" id="{36FE4A19-2C39-9846-B0B0-5AE020F9F1F9}"/>
              </a:ext>
            </a:extLst>
          </p:cNvPr>
          <p:cNvCxnSpPr>
            <a:cxnSpLocks/>
          </p:cNvCxnSpPr>
          <p:nvPr userDrawn="1"/>
        </p:nvCxnSpPr>
        <p:spPr>
          <a:xfrm>
            <a:off x="263879" y="443685"/>
            <a:ext cx="1192812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4" y="45392"/>
            <a:ext cx="2417244" cy="626468"/>
          </a:xfrm>
          <a:prstGeom prst="rect">
            <a:avLst/>
          </a:prstGeom>
          <a:solidFill>
            <a:schemeClr val="bg1"/>
          </a:solidFill>
        </p:spPr>
        <p:txBody>
          <a:bodyPr>
            <a:normAutofit/>
          </a:bodyPr>
          <a:lstStyle>
            <a:lvl1pPr>
              <a:lnSpc>
                <a:spcPct val="100000"/>
              </a:lnSpc>
              <a:defRPr sz="2800">
                <a:solidFill>
                  <a:srgbClr val="4B4B4B"/>
                </a:solidFill>
                <a:latin typeface="Gotham-Book" panose="02000604040000020004" pitchFamily="2" charset="0"/>
              </a:defRPr>
            </a:lvl1pPr>
          </a:lstStyle>
          <a:p>
            <a:pPr>
              <a:spcBef>
                <a:spcPts val="1200"/>
              </a:spcBef>
            </a:pPr>
            <a:r>
              <a:rPr lang="en-US" sz="2800">
                <a:solidFill>
                  <a:srgbClr val="4B4B4B"/>
                </a:solidFill>
                <a:latin typeface="Gotham-Book" panose="02000604040000020004" pitchFamily="2" charset="0"/>
              </a:rPr>
              <a:t>Chart layout</a:t>
            </a:r>
          </a:p>
        </p:txBody>
      </p:sp>
      <p:sp>
        <p:nvSpPr>
          <p:cNvPr id="15" name="Morbi vestibulum at eros">
            <a:extLst>
              <a:ext uri="{FF2B5EF4-FFF2-40B4-BE49-F238E27FC236}">
                <a16:creationId xmlns:a16="http://schemas.microsoft.com/office/drawing/2014/main" id="{AAF3F65E-5521-6E42-A815-6AE6FA90EAC3}"/>
              </a:ext>
            </a:extLst>
          </p:cNvPr>
          <p:cNvSpPr>
            <a:spLocks noGrp="1"/>
          </p:cNvSpPr>
          <p:nvPr>
            <p:ph type="body" idx="22" hasCustomPrompt="1"/>
          </p:nvPr>
        </p:nvSpPr>
        <p:spPr>
          <a:xfrm>
            <a:off x="127174" y="693576"/>
            <a:ext cx="3468205" cy="296843"/>
          </a:xfrm>
          <a:prstGeom prst="rect">
            <a:avLst/>
          </a:prstGeom>
        </p:spPr>
        <p:txBody>
          <a:bodyPr>
            <a:noAutofit/>
          </a:bodyPr>
          <a:lstStyle>
            <a:lvl1pPr marL="0" indent="0">
              <a:buNone/>
              <a:defRPr sz="1400" b="0" i="0">
                <a:solidFill>
                  <a:schemeClr val="tx1">
                    <a:lumMod val="65000"/>
                    <a:lumOff val="35000"/>
                  </a:schemeClr>
                </a:solidFill>
                <a:latin typeface="Gotham-Book" panose="02000604040000020004" pitchFamily="2" charset="0"/>
              </a:defRPr>
            </a:lvl1pPr>
          </a:lstStyle>
          <a:p>
            <a:r>
              <a:rPr lang="en-US"/>
              <a:t>Insert subtitle here</a:t>
            </a:r>
            <a:endParaRPr/>
          </a:p>
        </p:txBody>
      </p:sp>
      <p:sp>
        <p:nvSpPr>
          <p:cNvPr id="2" name="Rectangle 1">
            <a:extLst>
              <a:ext uri="{FF2B5EF4-FFF2-40B4-BE49-F238E27FC236}">
                <a16:creationId xmlns:a16="http://schemas.microsoft.com/office/drawing/2014/main" id="{E3138F4B-7397-9F45-AFE7-A9D993F42ED0}"/>
              </a:ext>
            </a:extLst>
          </p:cNvPr>
          <p:cNvSpPr/>
          <p:nvPr userDrawn="1"/>
        </p:nvSpPr>
        <p:spPr>
          <a:xfrm>
            <a:off x="7901607" y="451875"/>
            <a:ext cx="4290392" cy="59734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5" name="Picture Placeholder 4">
            <a:extLst>
              <a:ext uri="{FF2B5EF4-FFF2-40B4-BE49-F238E27FC236}">
                <a16:creationId xmlns:a16="http://schemas.microsoft.com/office/drawing/2014/main" id="{1E6E4031-91B4-6249-826A-79DE5A754C64}"/>
              </a:ext>
            </a:extLst>
          </p:cNvPr>
          <p:cNvSpPr>
            <a:spLocks noGrp="1"/>
          </p:cNvSpPr>
          <p:nvPr>
            <p:ph type="pic" sz="quarter" idx="23"/>
          </p:nvPr>
        </p:nvSpPr>
        <p:spPr>
          <a:xfrm>
            <a:off x="7901608" y="451875"/>
            <a:ext cx="4290392" cy="5980895"/>
          </a:xfrm>
          <a:prstGeom prst="rect">
            <a:avLst/>
          </a:prstGeom>
        </p:spPr>
        <p:txBody>
          <a:bodyPr/>
          <a:lstStyle>
            <a:lvl1pPr>
              <a:defRPr sz="2000">
                <a:latin typeface="Gotham-Book" panose="02000604040000020004" pitchFamily="2" charset="0"/>
              </a:defRPr>
            </a:lvl1pPr>
          </a:lstStyle>
          <a:p>
            <a:endParaRPr lang="en-US"/>
          </a:p>
        </p:txBody>
      </p:sp>
      <p:cxnSp>
        <p:nvCxnSpPr>
          <p:cNvPr id="20" name="Straight Connector 19">
            <a:extLst>
              <a:ext uri="{FF2B5EF4-FFF2-40B4-BE49-F238E27FC236}">
                <a16:creationId xmlns:a16="http://schemas.microsoft.com/office/drawing/2014/main" id="{32089AA4-8E91-A84A-B140-6C154FC3AF65}"/>
              </a:ext>
            </a:extLst>
          </p:cNvPr>
          <p:cNvCxnSpPr>
            <a:cxnSpLocks/>
          </p:cNvCxnSpPr>
          <p:nvPr userDrawn="1"/>
        </p:nvCxnSpPr>
        <p:spPr>
          <a:xfrm>
            <a:off x="901959"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29F51FE-06EF-0446-9900-F282BF628EBD}"/>
              </a:ext>
            </a:extLst>
          </p:cNvPr>
          <p:cNvCxnSpPr/>
          <p:nvPr userDrawn="1"/>
        </p:nvCxnSpPr>
        <p:spPr>
          <a:xfrm>
            <a:off x="10037851" y="6522726"/>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D31DF26C-527E-924A-85B8-9D3049F7A65B}"/>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30" name="Triangle 29">
            <a:extLst>
              <a:ext uri="{FF2B5EF4-FFF2-40B4-BE49-F238E27FC236}">
                <a16:creationId xmlns:a16="http://schemas.microsoft.com/office/drawing/2014/main" id="{13B423BA-8ABE-7240-8A87-846F26021240}"/>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31" name="Triangle 30">
            <a:extLst>
              <a:ext uri="{FF2B5EF4-FFF2-40B4-BE49-F238E27FC236}">
                <a16:creationId xmlns:a16="http://schemas.microsoft.com/office/drawing/2014/main" id="{EE06D263-BC51-784A-984B-87E049568C4E}"/>
              </a:ext>
            </a:extLst>
          </p:cNvPr>
          <p:cNvSpPr/>
          <p:nvPr userDrawn="1"/>
        </p:nvSpPr>
        <p:spPr>
          <a:xfrm rot="4815961">
            <a:off x="123472" y="6121582"/>
            <a:ext cx="750729" cy="689237"/>
          </a:xfrm>
          <a:prstGeom prst="triangle">
            <a:avLst/>
          </a:prstGeom>
          <a:gradFill>
            <a:gsLst>
              <a:gs pos="0">
                <a:srgbClr val="002747"/>
              </a:gs>
              <a:gs pos="99000">
                <a:srgbClr val="0066B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b="0" i="0">
              <a:latin typeface="Gotham-Book" panose="02000604040000020004" pitchFamily="2" charset="0"/>
            </a:endParaRPr>
          </a:p>
        </p:txBody>
      </p:sp>
      <p:sp>
        <p:nvSpPr>
          <p:cNvPr id="17" name="Slide Number Placeholder 5">
            <a:extLst>
              <a:ext uri="{FF2B5EF4-FFF2-40B4-BE49-F238E27FC236}">
                <a16:creationId xmlns:a16="http://schemas.microsoft.com/office/drawing/2014/main" id="{9EF2D68A-28B4-7247-8FA6-C24B1DB4B8DA}"/>
              </a:ext>
            </a:extLst>
          </p:cNvPr>
          <p:cNvSpPr>
            <a:spLocks noGrp="1"/>
          </p:cNvSpPr>
          <p:nvPr userDrawn="1">
            <p:ph type="sldNum" sz="quarter" idx="4"/>
          </p:nvPr>
        </p:nvSpPr>
        <p:spPr>
          <a:xfrm>
            <a:off x="7207627" y="6474009"/>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Book" panose="02000604040000020004" pitchFamily="2" charset="0"/>
              </a:defRPr>
            </a:lvl1pPr>
          </a:lstStyle>
          <a:p>
            <a:fld id="{039C7415-12ED-1F44-BE03-24001F31E4F6}" type="slidenum">
              <a:rPr lang="en-US" smtClean="0"/>
              <a:pPr/>
              <a:t>‹#›</a:t>
            </a:fld>
            <a:endParaRPr lang="en-US"/>
          </a:p>
        </p:txBody>
      </p:sp>
      <p:sp>
        <p:nvSpPr>
          <p:cNvPr id="21" name="Rectangle 20">
            <a:extLst>
              <a:ext uri="{FF2B5EF4-FFF2-40B4-BE49-F238E27FC236}">
                <a16:creationId xmlns:a16="http://schemas.microsoft.com/office/drawing/2014/main" id="{752D2DD9-39AF-894A-8589-B778E6B2B213}"/>
              </a:ext>
            </a:extLst>
          </p:cNvPr>
          <p:cNvSpPr>
            <a:spLocks/>
          </p:cNvSpPr>
          <p:nvPr userDrawn="1"/>
        </p:nvSpPr>
        <p:spPr>
          <a:xfrm>
            <a:off x="776446" y="6533946"/>
            <a:ext cx="3561231" cy="215444"/>
          </a:xfrm>
          <a:prstGeom prst="rect">
            <a:avLst/>
          </a:prstGeom>
          <a:noFill/>
          <a:ln>
            <a:noFill/>
          </a:ln>
        </p:spPr>
        <p:txBody>
          <a:bodyPr wrap="none" rIns="0">
            <a:spAutoFit/>
          </a:bodyPr>
          <a:lstStyle/>
          <a:p>
            <a:pPr lvl="0" algn="r" defTabSz="1217613" rtl="0" eaLnBrk="1" fontAlgn="base" hangingPunct="1">
              <a:spcBef>
                <a:spcPct val="0"/>
              </a:spcBef>
              <a:spcAft>
                <a:spcPct val="0"/>
              </a:spcAft>
            </a:pPr>
            <a:r>
              <a:rPr lang="en-US" sz="800" b="0" i="0" kern="1200">
                <a:solidFill>
                  <a:schemeClr val="tx1">
                    <a:lumMod val="65000"/>
                    <a:lumOff val="35000"/>
                  </a:schemeClr>
                </a:solidFill>
                <a:latin typeface="Gotham-Book" panose="02000604040000020004" pitchFamily="2" charset="0"/>
                <a:ea typeface="+mn-ea"/>
                <a:cs typeface="Arial" panose="020B0604020202020204" pitchFamily="34" charset="0"/>
              </a:rPr>
              <a:t>Copyright © 2019 HCL Technologies Limited  |  </a:t>
            </a:r>
            <a:r>
              <a:rPr lang="en-US" sz="800" b="0" i="0" kern="1200" err="1">
                <a:solidFill>
                  <a:schemeClr val="tx1">
                    <a:lumMod val="65000"/>
                    <a:lumOff val="35000"/>
                  </a:schemeClr>
                </a:solidFill>
                <a:latin typeface="Gotham-Book" panose="02000604040000020004" pitchFamily="2" charset="0"/>
                <a:ea typeface="+mn-ea"/>
                <a:cs typeface="Arial" panose="020B0604020202020204" pitchFamily="34" charset="0"/>
              </a:rPr>
              <a:t>www.hcltechsw.com</a:t>
            </a:r>
            <a:endParaRPr lang="en-US" sz="800" b="0" i="0" kern="1200">
              <a:solidFill>
                <a:schemeClr val="tx1">
                  <a:lumMod val="65000"/>
                  <a:lumOff val="35000"/>
                </a:schemeClr>
              </a:solidFill>
              <a:latin typeface="Gotham-Book" panose="02000604040000020004" pitchFamily="2" charset="0"/>
              <a:ea typeface="+mn-ea"/>
              <a:cs typeface="Arial" panose="020B0604020202020204" pitchFamily="34" charset="0"/>
            </a:endParaRPr>
          </a:p>
        </p:txBody>
      </p:sp>
      <p:pic>
        <p:nvPicPr>
          <p:cNvPr id="3" name="Picture 2">
            <a:extLst>
              <a:ext uri="{FF2B5EF4-FFF2-40B4-BE49-F238E27FC236}">
                <a16:creationId xmlns:a16="http://schemas.microsoft.com/office/drawing/2014/main" id="{242BE3A6-5A9A-F8C2-C1D5-BE2AC56D0727}"/>
              </a:ext>
            </a:extLst>
          </p:cNvPr>
          <p:cNvPicPr>
            <a:picLocks noChangeAspect="1"/>
          </p:cNvPicPr>
          <p:nvPr userDrawn="1"/>
        </p:nvPicPr>
        <p:blipFill>
          <a:blip r:embed="rId2"/>
          <a:stretch>
            <a:fillRect/>
          </a:stretch>
        </p:blipFill>
        <p:spPr>
          <a:xfrm>
            <a:off x="10409582" y="6533946"/>
            <a:ext cx="1557128" cy="194641"/>
          </a:xfrm>
          <a:prstGeom prst="rect">
            <a:avLst/>
          </a:prstGeom>
        </p:spPr>
      </p:pic>
    </p:spTree>
    <p:extLst>
      <p:ext uri="{BB962C8B-B14F-4D97-AF65-F5344CB8AC3E}">
        <p14:creationId xmlns:p14="http://schemas.microsoft.com/office/powerpoint/2010/main" val="19210093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layout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5DEB3B3-3960-A047-AD1F-8F737C8753B5}"/>
              </a:ext>
            </a:extLst>
          </p:cNvPr>
          <p:cNvSpPr/>
          <p:nvPr userDrawn="1"/>
        </p:nvSpPr>
        <p:spPr>
          <a:xfrm>
            <a:off x="1"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cxnSp>
        <p:nvCxnSpPr>
          <p:cNvPr id="12" name="Straight Connector 11">
            <a:extLst>
              <a:ext uri="{FF2B5EF4-FFF2-40B4-BE49-F238E27FC236}">
                <a16:creationId xmlns:a16="http://schemas.microsoft.com/office/drawing/2014/main" id="{36FE4A19-2C39-9846-B0B0-5AE020F9F1F9}"/>
              </a:ext>
            </a:extLst>
          </p:cNvPr>
          <p:cNvCxnSpPr>
            <a:cxnSpLocks/>
          </p:cNvCxnSpPr>
          <p:nvPr userDrawn="1"/>
        </p:nvCxnSpPr>
        <p:spPr>
          <a:xfrm>
            <a:off x="263879" y="443685"/>
            <a:ext cx="1192812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4" y="36427"/>
            <a:ext cx="2417244" cy="626468"/>
          </a:xfrm>
          <a:prstGeom prst="rect">
            <a:avLst/>
          </a:prstGeom>
          <a:solidFill>
            <a:schemeClr val="bg1"/>
          </a:solidFill>
        </p:spPr>
        <p:txBody>
          <a:bodyPr>
            <a:normAutofit/>
          </a:bodyPr>
          <a:lstStyle>
            <a:lvl1pPr>
              <a:lnSpc>
                <a:spcPct val="100000"/>
              </a:lnSpc>
              <a:defRPr sz="2800">
                <a:solidFill>
                  <a:srgbClr val="4B4B4B"/>
                </a:solidFill>
                <a:latin typeface="Gotham-Book" panose="02000604040000020004" pitchFamily="2" charset="0"/>
              </a:defRPr>
            </a:lvl1pPr>
          </a:lstStyle>
          <a:p>
            <a:pPr>
              <a:spcBef>
                <a:spcPts val="1200"/>
              </a:spcBef>
            </a:pPr>
            <a:r>
              <a:rPr lang="en-US" sz="2800">
                <a:solidFill>
                  <a:srgbClr val="4B4B4B"/>
                </a:solidFill>
                <a:latin typeface="Gotham-Book" panose="02000604040000020004" pitchFamily="2" charset="0"/>
              </a:rPr>
              <a:t>Chart layout</a:t>
            </a:r>
          </a:p>
        </p:txBody>
      </p:sp>
      <p:sp>
        <p:nvSpPr>
          <p:cNvPr id="15" name="Morbi vestibulum at eros">
            <a:extLst>
              <a:ext uri="{FF2B5EF4-FFF2-40B4-BE49-F238E27FC236}">
                <a16:creationId xmlns:a16="http://schemas.microsoft.com/office/drawing/2014/main" id="{AAF3F65E-5521-6E42-A815-6AE6FA90EAC3}"/>
              </a:ext>
            </a:extLst>
          </p:cNvPr>
          <p:cNvSpPr>
            <a:spLocks noGrp="1"/>
          </p:cNvSpPr>
          <p:nvPr>
            <p:ph type="body" idx="22" hasCustomPrompt="1"/>
          </p:nvPr>
        </p:nvSpPr>
        <p:spPr>
          <a:xfrm>
            <a:off x="127174" y="693576"/>
            <a:ext cx="3468205" cy="296843"/>
          </a:xfrm>
          <a:prstGeom prst="rect">
            <a:avLst/>
          </a:prstGeom>
        </p:spPr>
        <p:txBody>
          <a:bodyPr>
            <a:noAutofit/>
          </a:bodyPr>
          <a:lstStyle>
            <a:lvl1pPr marL="0" indent="0">
              <a:buNone/>
              <a:defRPr sz="1400" b="0" i="0">
                <a:solidFill>
                  <a:schemeClr val="tx1">
                    <a:lumMod val="65000"/>
                    <a:lumOff val="35000"/>
                  </a:schemeClr>
                </a:solidFill>
                <a:latin typeface="Gotham-Book" panose="02000604040000020004" pitchFamily="2" charset="0"/>
              </a:defRPr>
            </a:lvl1pPr>
          </a:lstStyle>
          <a:p>
            <a:r>
              <a:rPr lang="en-US"/>
              <a:t>Insert subtitle here</a:t>
            </a:r>
            <a:endParaRPr/>
          </a:p>
        </p:txBody>
      </p:sp>
      <p:cxnSp>
        <p:nvCxnSpPr>
          <p:cNvPr id="18" name="Straight Connector 17">
            <a:extLst>
              <a:ext uri="{FF2B5EF4-FFF2-40B4-BE49-F238E27FC236}">
                <a16:creationId xmlns:a16="http://schemas.microsoft.com/office/drawing/2014/main" id="{C1D5F16B-7898-244B-95A0-5F01B3D89989}"/>
              </a:ext>
            </a:extLst>
          </p:cNvPr>
          <p:cNvCxnSpPr>
            <a:cxnSpLocks/>
          </p:cNvCxnSpPr>
          <p:nvPr userDrawn="1"/>
        </p:nvCxnSpPr>
        <p:spPr>
          <a:xfrm>
            <a:off x="901959"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B30D0C7-991C-4F46-9780-B62F0E2242B9}"/>
              </a:ext>
            </a:extLst>
          </p:cNvPr>
          <p:cNvCxnSpPr/>
          <p:nvPr userDrawn="1"/>
        </p:nvCxnSpPr>
        <p:spPr>
          <a:xfrm>
            <a:off x="10037851" y="6522726"/>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F107EF41-D2ED-3E4F-B476-6DC6C931C7C4}"/>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28" name="Triangle 27">
            <a:extLst>
              <a:ext uri="{FF2B5EF4-FFF2-40B4-BE49-F238E27FC236}">
                <a16:creationId xmlns:a16="http://schemas.microsoft.com/office/drawing/2014/main" id="{9997EC0E-5283-314C-BC99-65E5C4B1996A}"/>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29" name="Triangle 28">
            <a:extLst>
              <a:ext uri="{FF2B5EF4-FFF2-40B4-BE49-F238E27FC236}">
                <a16:creationId xmlns:a16="http://schemas.microsoft.com/office/drawing/2014/main" id="{4BCF3051-DC9E-9142-A08F-B6D1590B1E6D}"/>
              </a:ext>
            </a:extLst>
          </p:cNvPr>
          <p:cNvSpPr/>
          <p:nvPr userDrawn="1"/>
        </p:nvSpPr>
        <p:spPr>
          <a:xfrm rot="4815961">
            <a:off x="123472" y="6121582"/>
            <a:ext cx="750729" cy="689237"/>
          </a:xfrm>
          <a:prstGeom prst="triangle">
            <a:avLst/>
          </a:prstGeom>
          <a:gradFill>
            <a:gsLst>
              <a:gs pos="0">
                <a:srgbClr val="002747"/>
              </a:gs>
              <a:gs pos="99000">
                <a:srgbClr val="0066B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b="0" i="0">
              <a:latin typeface="Gotham-Book" panose="02000604040000020004" pitchFamily="2" charset="0"/>
            </a:endParaRPr>
          </a:p>
        </p:txBody>
      </p:sp>
      <p:sp>
        <p:nvSpPr>
          <p:cNvPr id="17" name="Slide Number Placeholder 5">
            <a:extLst>
              <a:ext uri="{FF2B5EF4-FFF2-40B4-BE49-F238E27FC236}">
                <a16:creationId xmlns:a16="http://schemas.microsoft.com/office/drawing/2014/main" id="{4B6ADCFB-AEAB-E642-8A65-6079BC95CAFF}"/>
              </a:ext>
            </a:extLst>
          </p:cNvPr>
          <p:cNvSpPr>
            <a:spLocks noGrp="1"/>
          </p:cNvSpPr>
          <p:nvPr userDrawn="1">
            <p:ph type="sldNum" sz="quarter" idx="4"/>
          </p:nvPr>
        </p:nvSpPr>
        <p:spPr>
          <a:xfrm>
            <a:off x="7207627" y="6474009"/>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Book" panose="02000604040000020004" pitchFamily="2" charset="0"/>
              </a:defRPr>
            </a:lvl1pPr>
          </a:lstStyle>
          <a:p>
            <a:fld id="{039C7415-12ED-1F44-BE03-24001F31E4F6}" type="slidenum">
              <a:rPr lang="en-US" smtClean="0"/>
              <a:pPr/>
              <a:t>‹#›</a:t>
            </a:fld>
            <a:endParaRPr lang="en-US"/>
          </a:p>
        </p:txBody>
      </p:sp>
      <p:sp>
        <p:nvSpPr>
          <p:cNvPr id="19" name="Rectangle 18">
            <a:extLst>
              <a:ext uri="{FF2B5EF4-FFF2-40B4-BE49-F238E27FC236}">
                <a16:creationId xmlns:a16="http://schemas.microsoft.com/office/drawing/2014/main" id="{EB9EB936-AF78-8444-BF5E-A5B9F3B1EB43}"/>
              </a:ext>
            </a:extLst>
          </p:cNvPr>
          <p:cNvSpPr>
            <a:spLocks/>
          </p:cNvSpPr>
          <p:nvPr userDrawn="1"/>
        </p:nvSpPr>
        <p:spPr>
          <a:xfrm>
            <a:off x="776446" y="6533946"/>
            <a:ext cx="3561231" cy="215444"/>
          </a:xfrm>
          <a:prstGeom prst="rect">
            <a:avLst/>
          </a:prstGeom>
          <a:noFill/>
          <a:ln>
            <a:noFill/>
          </a:ln>
        </p:spPr>
        <p:txBody>
          <a:bodyPr wrap="none" rIns="0">
            <a:spAutoFit/>
          </a:bodyPr>
          <a:lstStyle/>
          <a:p>
            <a:pPr lvl="0" algn="r" defTabSz="1217613" rtl="0" eaLnBrk="1" fontAlgn="base" hangingPunct="1">
              <a:spcBef>
                <a:spcPct val="0"/>
              </a:spcBef>
              <a:spcAft>
                <a:spcPct val="0"/>
              </a:spcAft>
            </a:pPr>
            <a:r>
              <a:rPr lang="en-US" sz="800" b="0" i="0" kern="1200">
                <a:solidFill>
                  <a:schemeClr val="tx1">
                    <a:lumMod val="65000"/>
                    <a:lumOff val="35000"/>
                  </a:schemeClr>
                </a:solidFill>
                <a:latin typeface="Gotham-Book" panose="02000604040000020004" pitchFamily="2" charset="0"/>
                <a:ea typeface="+mn-ea"/>
                <a:cs typeface="Arial" panose="020B0604020202020204" pitchFamily="34" charset="0"/>
              </a:rPr>
              <a:t>Copyright © 2019 HCL Technologies Limited  |  </a:t>
            </a:r>
            <a:r>
              <a:rPr lang="en-US" sz="800" b="0" i="0" kern="1200" err="1">
                <a:solidFill>
                  <a:schemeClr val="tx1">
                    <a:lumMod val="65000"/>
                    <a:lumOff val="35000"/>
                  </a:schemeClr>
                </a:solidFill>
                <a:latin typeface="Gotham-Book" panose="02000604040000020004" pitchFamily="2" charset="0"/>
                <a:ea typeface="+mn-ea"/>
                <a:cs typeface="Arial" panose="020B0604020202020204" pitchFamily="34" charset="0"/>
              </a:rPr>
              <a:t>www.hcltechsw.com</a:t>
            </a:r>
            <a:endParaRPr lang="en-US" sz="800" b="0" i="0" kern="1200">
              <a:solidFill>
                <a:schemeClr val="tx1">
                  <a:lumMod val="65000"/>
                  <a:lumOff val="35000"/>
                </a:schemeClr>
              </a:solidFill>
              <a:latin typeface="Gotham-Book" panose="02000604040000020004" pitchFamily="2" charset="0"/>
              <a:ea typeface="+mn-ea"/>
              <a:cs typeface="Arial" panose="020B0604020202020204" pitchFamily="34" charset="0"/>
            </a:endParaRPr>
          </a:p>
        </p:txBody>
      </p:sp>
      <p:pic>
        <p:nvPicPr>
          <p:cNvPr id="2" name="Picture 1">
            <a:extLst>
              <a:ext uri="{FF2B5EF4-FFF2-40B4-BE49-F238E27FC236}">
                <a16:creationId xmlns:a16="http://schemas.microsoft.com/office/drawing/2014/main" id="{D1CCE34E-AF21-507E-E995-97AEF9AD578F}"/>
              </a:ext>
            </a:extLst>
          </p:cNvPr>
          <p:cNvPicPr>
            <a:picLocks noChangeAspect="1"/>
          </p:cNvPicPr>
          <p:nvPr userDrawn="1"/>
        </p:nvPicPr>
        <p:blipFill>
          <a:blip r:embed="rId2"/>
          <a:stretch>
            <a:fillRect/>
          </a:stretch>
        </p:blipFill>
        <p:spPr>
          <a:xfrm>
            <a:off x="10409582" y="6533946"/>
            <a:ext cx="1557128" cy="194641"/>
          </a:xfrm>
          <a:prstGeom prst="rect">
            <a:avLst/>
          </a:prstGeom>
        </p:spPr>
      </p:pic>
    </p:spTree>
    <p:extLst>
      <p:ext uri="{BB962C8B-B14F-4D97-AF65-F5344CB8AC3E}">
        <p14:creationId xmlns:p14="http://schemas.microsoft.com/office/powerpoint/2010/main" val="3419117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layout 3">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539FE3F-B795-CD4D-866E-2F7E478C9FA0}"/>
              </a:ext>
            </a:extLst>
          </p:cNvPr>
          <p:cNvSpPr/>
          <p:nvPr userDrawn="1"/>
        </p:nvSpPr>
        <p:spPr>
          <a:xfrm>
            <a:off x="1"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4" y="36427"/>
            <a:ext cx="2417244" cy="626468"/>
          </a:xfrm>
          <a:prstGeom prst="rect">
            <a:avLst/>
          </a:prstGeom>
          <a:solidFill>
            <a:schemeClr val="bg1"/>
          </a:solidFill>
        </p:spPr>
        <p:txBody>
          <a:bodyPr>
            <a:normAutofit/>
          </a:bodyPr>
          <a:lstStyle>
            <a:lvl1pPr>
              <a:lnSpc>
                <a:spcPct val="100000"/>
              </a:lnSpc>
              <a:defRPr sz="2800">
                <a:solidFill>
                  <a:srgbClr val="4B4B4B"/>
                </a:solidFill>
                <a:latin typeface="Gotham-Book" panose="02000604040000020004" pitchFamily="2" charset="0"/>
              </a:defRPr>
            </a:lvl1pPr>
          </a:lstStyle>
          <a:p>
            <a:pPr>
              <a:spcBef>
                <a:spcPts val="1200"/>
              </a:spcBef>
            </a:pPr>
            <a:r>
              <a:rPr lang="en-US" sz="2800">
                <a:solidFill>
                  <a:srgbClr val="4B4B4B"/>
                </a:solidFill>
                <a:latin typeface="Gotham-Book" panose="02000604040000020004" pitchFamily="2" charset="0"/>
              </a:rPr>
              <a:t>Chart layout</a:t>
            </a:r>
          </a:p>
        </p:txBody>
      </p:sp>
      <p:sp>
        <p:nvSpPr>
          <p:cNvPr id="15" name="Morbi vestibulum at eros">
            <a:extLst>
              <a:ext uri="{FF2B5EF4-FFF2-40B4-BE49-F238E27FC236}">
                <a16:creationId xmlns:a16="http://schemas.microsoft.com/office/drawing/2014/main" id="{AAF3F65E-5521-6E42-A815-6AE6FA90EAC3}"/>
              </a:ext>
            </a:extLst>
          </p:cNvPr>
          <p:cNvSpPr>
            <a:spLocks noGrp="1"/>
          </p:cNvSpPr>
          <p:nvPr>
            <p:ph type="body" idx="22" hasCustomPrompt="1"/>
          </p:nvPr>
        </p:nvSpPr>
        <p:spPr>
          <a:xfrm>
            <a:off x="127174" y="693576"/>
            <a:ext cx="3468205" cy="296843"/>
          </a:xfrm>
          <a:prstGeom prst="rect">
            <a:avLst/>
          </a:prstGeom>
        </p:spPr>
        <p:txBody>
          <a:bodyPr>
            <a:noAutofit/>
          </a:bodyPr>
          <a:lstStyle>
            <a:lvl1pPr marL="0" indent="0">
              <a:buNone/>
              <a:defRPr sz="1400" b="0" i="0">
                <a:solidFill>
                  <a:schemeClr val="tx1">
                    <a:lumMod val="65000"/>
                    <a:lumOff val="35000"/>
                  </a:schemeClr>
                </a:solidFill>
                <a:latin typeface="Gotham-Book" panose="02000604040000020004" pitchFamily="2" charset="0"/>
              </a:defRPr>
            </a:lvl1pPr>
          </a:lstStyle>
          <a:p>
            <a:r>
              <a:rPr lang="en-US"/>
              <a:t>Insert subtitle here</a:t>
            </a:r>
            <a:endParaRPr/>
          </a:p>
        </p:txBody>
      </p:sp>
      <p:sp>
        <p:nvSpPr>
          <p:cNvPr id="2" name="Rectangle 1">
            <a:extLst>
              <a:ext uri="{FF2B5EF4-FFF2-40B4-BE49-F238E27FC236}">
                <a16:creationId xmlns:a16="http://schemas.microsoft.com/office/drawing/2014/main" id="{5831CD20-1589-574B-9FA3-31DA327A7E00}"/>
              </a:ext>
            </a:extLst>
          </p:cNvPr>
          <p:cNvSpPr/>
          <p:nvPr userDrawn="1"/>
        </p:nvSpPr>
        <p:spPr>
          <a:xfrm>
            <a:off x="5072742" y="0"/>
            <a:ext cx="7119257" cy="64253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cxnSp>
        <p:nvCxnSpPr>
          <p:cNvPr id="16" name="Straight Connector 15">
            <a:extLst>
              <a:ext uri="{FF2B5EF4-FFF2-40B4-BE49-F238E27FC236}">
                <a16:creationId xmlns:a16="http://schemas.microsoft.com/office/drawing/2014/main" id="{5DB10AC6-E232-1549-860A-FF81838269DA}"/>
              </a:ext>
            </a:extLst>
          </p:cNvPr>
          <p:cNvCxnSpPr>
            <a:cxnSpLocks/>
          </p:cNvCxnSpPr>
          <p:nvPr userDrawn="1"/>
        </p:nvCxnSpPr>
        <p:spPr>
          <a:xfrm>
            <a:off x="901959"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6A7C2C3-AED8-4046-B08E-2C6159D78AC0}"/>
              </a:ext>
            </a:extLst>
          </p:cNvPr>
          <p:cNvCxnSpPr/>
          <p:nvPr userDrawn="1"/>
        </p:nvCxnSpPr>
        <p:spPr>
          <a:xfrm>
            <a:off x="10037851" y="6522726"/>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6FCEA99C-9C31-1A48-B25D-DCD3C17C0513}"/>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27" name="Triangle 26">
            <a:extLst>
              <a:ext uri="{FF2B5EF4-FFF2-40B4-BE49-F238E27FC236}">
                <a16:creationId xmlns:a16="http://schemas.microsoft.com/office/drawing/2014/main" id="{54FD8EA0-3606-E84D-B909-C9696D0838CA}"/>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28" name="Triangle 27">
            <a:extLst>
              <a:ext uri="{FF2B5EF4-FFF2-40B4-BE49-F238E27FC236}">
                <a16:creationId xmlns:a16="http://schemas.microsoft.com/office/drawing/2014/main" id="{F285A15A-A73B-3E4A-A976-7BCF86633553}"/>
              </a:ext>
            </a:extLst>
          </p:cNvPr>
          <p:cNvSpPr/>
          <p:nvPr userDrawn="1"/>
        </p:nvSpPr>
        <p:spPr>
          <a:xfrm rot="4815961">
            <a:off x="123472" y="6121582"/>
            <a:ext cx="750729" cy="689237"/>
          </a:xfrm>
          <a:prstGeom prst="triangle">
            <a:avLst/>
          </a:prstGeom>
          <a:gradFill>
            <a:gsLst>
              <a:gs pos="0">
                <a:srgbClr val="002747"/>
              </a:gs>
              <a:gs pos="99000">
                <a:srgbClr val="0066B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b="0" i="0">
              <a:latin typeface="Gotham-Book" panose="02000604040000020004" pitchFamily="2" charset="0"/>
            </a:endParaRPr>
          </a:p>
        </p:txBody>
      </p:sp>
      <p:sp>
        <p:nvSpPr>
          <p:cNvPr id="17" name="Slide Number Placeholder 5">
            <a:extLst>
              <a:ext uri="{FF2B5EF4-FFF2-40B4-BE49-F238E27FC236}">
                <a16:creationId xmlns:a16="http://schemas.microsoft.com/office/drawing/2014/main" id="{9A632FA7-3859-5C41-92FD-340283C32043}"/>
              </a:ext>
            </a:extLst>
          </p:cNvPr>
          <p:cNvSpPr>
            <a:spLocks noGrp="1"/>
          </p:cNvSpPr>
          <p:nvPr userDrawn="1">
            <p:ph type="sldNum" sz="quarter" idx="4"/>
          </p:nvPr>
        </p:nvSpPr>
        <p:spPr>
          <a:xfrm>
            <a:off x="7207627" y="6474009"/>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Book" panose="02000604040000020004" pitchFamily="2" charset="0"/>
              </a:defRPr>
            </a:lvl1pPr>
          </a:lstStyle>
          <a:p>
            <a:fld id="{039C7415-12ED-1F44-BE03-24001F31E4F6}" type="slidenum">
              <a:rPr lang="en-US" smtClean="0"/>
              <a:pPr/>
              <a:t>‹#›</a:t>
            </a:fld>
            <a:endParaRPr lang="en-US"/>
          </a:p>
        </p:txBody>
      </p:sp>
      <p:sp>
        <p:nvSpPr>
          <p:cNvPr id="20" name="Rectangle 19">
            <a:extLst>
              <a:ext uri="{FF2B5EF4-FFF2-40B4-BE49-F238E27FC236}">
                <a16:creationId xmlns:a16="http://schemas.microsoft.com/office/drawing/2014/main" id="{B00ED086-27B6-2B46-8936-075EC1C099EA}"/>
              </a:ext>
            </a:extLst>
          </p:cNvPr>
          <p:cNvSpPr>
            <a:spLocks/>
          </p:cNvSpPr>
          <p:nvPr userDrawn="1"/>
        </p:nvSpPr>
        <p:spPr>
          <a:xfrm>
            <a:off x="776446" y="6533946"/>
            <a:ext cx="3561231" cy="215444"/>
          </a:xfrm>
          <a:prstGeom prst="rect">
            <a:avLst/>
          </a:prstGeom>
          <a:noFill/>
          <a:ln>
            <a:noFill/>
          </a:ln>
        </p:spPr>
        <p:txBody>
          <a:bodyPr wrap="none" rIns="0">
            <a:spAutoFit/>
          </a:bodyPr>
          <a:lstStyle/>
          <a:p>
            <a:pPr lvl="0" algn="r" defTabSz="1217613" rtl="0" eaLnBrk="1" fontAlgn="base" hangingPunct="1">
              <a:spcBef>
                <a:spcPct val="0"/>
              </a:spcBef>
              <a:spcAft>
                <a:spcPct val="0"/>
              </a:spcAft>
            </a:pPr>
            <a:r>
              <a:rPr lang="en-US" sz="800" b="0" i="0" kern="1200">
                <a:solidFill>
                  <a:schemeClr val="tx1">
                    <a:lumMod val="65000"/>
                    <a:lumOff val="35000"/>
                  </a:schemeClr>
                </a:solidFill>
                <a:latin typeface="Gotham-Book" panose="02000604040000020004" pitchFamily="2" charset="0"/>
                <a:ea typeface="+mn-ea"/>
                <a:cs typeface="Arial" panose="020B0604020202020204" pitchFamily="34" charset="0"/>
              </a:rPr>
              <a:t>Copyright © 2019 HCL Technologies Limited  |  </a:t>
            </a:r>
            <a:r>
              <a:rPr lang="en-US" sz="800" b="0" i="0" kern="1200" err="1">
                <a:solidFill>
                  <a:schemeClr val="tx1">
                    <a:lumMod val="65000"/>
                    <a:lumOff val="35000"/>
                  </a:schemeClr>
                </a:solidFill>
                <a:latin typeface="Gotham-Book" panose="02000604040000020004" pitchFamily="2" charset="0"/>
                <a:ea typeface="+mn-ea"/>
                <a:cs typeface="Arial" panose="020B0604020202020204" pitchFamily="34" charset="0"/>
              </a:rPr>
              <a:t>www.hcltechsw.com</a:t>
            </a:r>
            <a:endParaRPr lang="en-US" sz="800" b="0" i="0" kern="1200">
              <a:solidFill>
                <a:schemeClr val="tx1">
                  <a:lumMod val="65000"/>
                  <a:lumOff val="35000"/>
                </a:schemeClr>
              </a:solidFill>
              <a:latin typeface="Gotham-Book" panose="02000604040000020004" pitchFamily="2" charset="0"/>
              <a:ea typeface="+mn-ea"/>
              <a:cs typeface="Arial" panose="020B0604020202020204" pitchFamily="34" charset="0"/>
            </a:endParaRPr>
          </a:p>
        </p:txBody>
      </p:sp>
      <p:pic>
        <p:nvPicPr>
          <p:cNvPr id="3" name="Picture 2">
            <a:extLst>
              <a:ext uri="{FF2B5EF4-FFF2-40B4-BE49-F238E27FC236}">
                <a16:creationId xmlns:a16="http://schemas.microsoft.com/office/drawing/2014/main" id="{95397927-59EA-11DD-34AA-6B1257F6E461}"/>
              </a:ext>
            </a:extLst>
          </p:cNvPr>
          <p:cNvPicPr>
            <a:picLocks noChangeAspect="1"/>
          </p:cNvPicPr>
          <p:nvPr userDrawn="1"/>
        </p:nvPicPr>
        <p:blipFill>
          <a:blip r:embed="rId2"/>
          <a:stretch>
            <a:fillRect/>
          </a:stretch>
        </p:blipFill>
        <p:spPr>
          <a:xfrm>
            <a:off x="10409582" y="6533946"/>
            <a:ext cx="1557128" cy="194641"/>
          </a:xfrm>
          <a:prstGeom prst="rect">
            <a:avLst/>
          </a:prstGeom>
        </p:spPr>
      </p:pic>
    </p:spTree>
    <p:extLst>
      <p:ext uri="{BB962C8B-B14F-4D97-AF65-F5344CB8AC3E}">
        <p14:creationId xmlns:p14="http://schemas.microsoft.com/office/powerpoint/2010/main" val="8089645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Layout 4">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C8C1CB1-4A9A-5247-A107-B61D1D4136C0}"/>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pic>
        <p:nvPicPr>
          <p:cNvPr id="18" name="Picture 17">
            <a:extLst>
              <a:ext uri="{FF2B5EF4-FFF2-40B4-BE49-F238E27FC236}">
                <a16:creationId xmlns:a16="http://schemas.microsoft.com/office/drawing/2014/main" id="{9B81EC0C-699E-484E-AD01-E60E7EA50D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0931" y="2019300"/>
            <a:ext cx="8040358" cy="4498368"/>
          </a:xfrm>
          <a:prstGeom prst="rect">
            <a:avLst/>
          </a:prstGeom>
        </p:spPr>
      </p:pic>
      <p:cxnSp>
        <p:nvCxnSpPr>
          <p:cNvPr id="12" name="Straight Connector 11">
            <a:extLst>
              <a:ext uri="{FF2B5EF4-FFF2-40B4-BE49-F238E27FC236}">
                <a16:creationId xmlns:a16="http://schemas.microsoft.com/office/drawing/2014/main" id="{36FE4A19-2C39-9846-B0B0-5AE020F9F1F9}"/>
              </a:ext>
            </a:extLst>
          </p:cNvPr>
          <p:cNvCxnSpPr>
            <a:cxnSpLocks/>
          </p:cNvCxnSpPr>
          <p:nvPr userDrawn="1"/>
        </p:nvCxnSpPr>
        <p:spPr>
          <a:xfrm>
            <a:off x="263879" y="443685"/>
            <a:ext cx="1192812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4" y="36427"/>
            <a:ext cx="2417244" cy="626468"/>
          </a:xfrm>
          <a:prstGeom prst="rect">
            <a:avLst/>
          </a:prstGeom>
          <a:solidFill>
            <a:schemeClr val="bg1"/>
          </a:solidFill>
        </p:spPr>
        <p:txBody>
          <a:bodyPr>
            <a:normAutofit/>
          </a:bodyPr>
          <a:lstStyle>
            <a:lvl1pPr>
              <a:lnSpc>
                <a:spcPct val="100000"/>
              </a:lnSpc>
              <a:defRPr sz="2800">
                <a:solidFill>
                  <a:srgbClr val="4B4B4B"/>
                </a:solidFill>
                <a:latin typeface="Gotham-Book" panose="02000604040000020004" pitchFamily="2" charset="0"/>
              </a:defRPr>
            </a:lvl1pPr>
          </a:lstStyle>
          <a:p>
            <a:pPr>
              <a:spcBef>
                <a:spcPts val="1200"/>
              </a:spcBef>
            </a:pPr>
            <a:r>
              <a:rPr lang="en-US" sz="2800">
                <a:solidFill>
                  <a:srgbClr val="4B4B4B"/>
                </a:solidFill>
                <a:latin typeface="Gotham-Book" panose="02000604040000020004" pitchFamily="2" charset="0"/>
              </a:rPr>
              <a:t>Chart layout</a:t>
            </a:r>
          </a:p>
        </p:txBody>
      </p:sp>
      <p:sp>
        <p:nvSpPr>
          <p:cNvPr id="15" name="Morbi vestibulum at eros">
            <a:extLst>
              <a:ext uri="{FF2B5EF4-FFF2-40B4-BE49-F238E27FC236}">
                <a16:creationId xmlns:a16="http://schemas.microsoft.com/office/drawing/2014/main" id="{AAF3F65E-5521-6E42-A815-6AE6FA90EAC3}"/>
              </a:ext>
            </a:extLst>
          </p:cNvPr>
          <p:cNvSpPr>
            <a:spLocks noGrp="1"/>
          </p:cNvSpPr>
          <p:nvPr>
            <p:ph type="body" idx="22" hasCustomPrompt="1"/>
          </p:nvPr>
        </p:nvSpPr>
        <p:spPr>
          <a:xfrm>
            <a:off x="127174" y="693576"/>
            <a:ext cx="3468205" cy="296843"/>
          </a:xfrm>
          <a:prstGeom prst="rect">
            <a:avLst/>
          </a:prstGeom>
        </p:spPr>
        <p:txBody>
          <a:bodyPr>
            <a:noAutofit/>
          </a:bodyPr>
          <a:lstStyle>
            <a:lvl1pPr marL="0" indent="0">
              <a:buNone/>
              <a:defRPr sz="1400" b="0" i="0">
                <a:solidFill>
                  <a:schemeClr val="tx1">
                    <a:lumMod val="65000"/>
                    <a:lumOff val="35000"/>
                  </a:schemeClr>
                </a:solidFill>
                <a:latin typeface="Gotham-Book" panose="02000604040000020004" pitchFamily="2" charset="0"/>
              </a:defRPr>
            </a:lvl1pPr>
          </a:lstStyle>
          <a:p>
            <a:r>
              <a:rPr lang="en-US"/>
              <a:t>Insert subtitle here</a:t>
            </a:r>
            <a:endParaRPr/>
          </a:p>
        </p:txBody>
      </p:sp>
      <p:sp>
        <p:nvSpPr>
          <p:cNvPr id="10" name="Picture Placeholder 1">
            <a:extLst>
              <a:ext uri="{FF2B5EF4-FFF2-40B4-BE49-F238E27FC236}">
                <a16:creationId xmlns:a16="http://schemas.microsoft.com/office/drawing/2014/main" id="{A51724D6-9015-8C41-98E6-E7E696F25ED3}"/>
              </a:ext>
            </a:extLst>
          </p:cNvPr>
          <p:cNvSpPr>
            <a:spLocks noGrp="1"/>
          </p:cNvSpPr>
          <p:nvPr>
            <p:ph type="pic" sz="quarter" idx="12"/>
          </p:nvPr>
        </p:nvSpPr>
        <p:spPr>
          <a:xfrm>
            <a:off x="1017655" y="2238508"/>
            <a:ext cx="5021404" cy="3157929"/>
          </a:xfrm>
          <a:prstGeom prst="rect">
            <a:avLst/>
          </a:prstGeom>
        </p:spPr>
      </p:sp>
      <p:sp>
        <p:nvSpPr>
          <p:cNvPr id="5" name="Text Placeholder 4">
            <a:extLst>
              <a:ext uri="{FF2B5EF4-FFF2-40B4-BE49-F238E27FC236}">
                <a16:creationId xmlns:a16="http://schemas.microsoft.com/office/drawing/2014/main" id="{F6E3E446-ED35-EE47-9A1E-780C45CBA71D}"/>
              </a:ext>
            </a:extLst>
          </p:cNvPr>
          <p:cNvSpPr>
            <a:spLocks noGrp="1"/>
          </p:cNvSpPr>
          <p:nvPr>
            <p:ph type="body" sz="quarter" idx="23" hasCustomPrompt="1"/>
          </p:nvPr>
        </p:nvSpPr>
        <p:spPr>
          <a:xfrm>
            <a:off x="7519988" y="1880759"/>
            <a:ext cx="3775075" cy="532454"/>
          </a:xfrm>
          <a:prstGeom prst="rect">
            <a:avLst/>
          </a:prstGeom>
        </p:spPr>
        <p:txBody>
          <a:bodyPr>
            <a:normAutofit/>
          </a:bodyPr>
          <a:lstStyle>
            <a:lvl1pPr marL="0" indent="0">
              <a:buNone/>
              <a:defRPr sz="3200" b="0" i="0">
                <a:solidFill>
                  <a:srgbClr val="2196F3"/>
                </a:solidFill>
                <a:latin typeface="Gotham-Light" panose="02000504020000020004" pitchFamily="2" charset="0"/>
              </a:defRPr>
            </a:lvl1pPr>
          </a:lstStyle>
          <a:p>
            <a:pPr lvl="0"/>
            <a:r>
              <a:rPr lang="en-US"/>
              <a:t>Business title</a:t>
            </a:r>
          </a:p>
        </p:txBody>
      </p:sp>
      <p:sp>
        <p:nvSpPr>
          <p:cNvPr id="21" name="Text Placeholder 20">
            <a:extLst>
              <a:ext uri="{FF2B5EF4-FFF2-40B4-BE49-F238E27FC236}">
                <a16:creationId xmlns:a16="http://schemas.microsoft.com/office/drawing/2014/main" id="{3C6D414B-F628-6146-B32F-6BC6346EF8DC}"/>
              </a:ext>
            </a:extLst>
          </p:cNvPr>
          <p:cNvSpPr>
            <a:spLocks noGrp="1"/>
          </p:cNvSpPr>
          <p:nvPr>
            <p:ph type="body" sz="quarter" idx="25" hasCustomPrompt="1"/>
          </p:nvPr>
        </p:nvSpPr>
        <p:spPr>
          <a:xfrm>
            <a:off x="7519427" y="3787079"/>
            <a:ext cx="2320925" cy="292100"/>
          </a:xfrm>
          <a:prstGeom prst="rect">
            <a:avLst/>
          </a:prstGeom>
        </p:spPr>
        <p:txBody>
          <a:bodyPr>
            <a:noAutofit/>
          </a:bodyPr>
          <a:lstStyle>
            <a:lvl1pPr marL="0" indent="0">
              <a:buNone/>
              <a:defRPr sz="1600">
                <a:solidFill>
                  <a:schemeClr val="tx2"/>
                </a:solidFill>
                <a:latin typeface="Gotham-Book" panose="02000604040000020004" pitchFamily="2" charset="0"/>
              </a:defRPr>
            </a:lvl1pPr>
          </a:lstStyle>
          <a:p>
            <a:pPr lvl="0"/>
            <a:r>
              <a:rPr lang="en-US"/>
              <a:t>Mr. Sean Hamilton</a:t>
            </a:r>
          </a:p>
        </p:txBody>
      </p:sp>
      <p:sp>
        <p:nvSpPr>
          <p:cNvPr id="22" name="Text Placeholder 20">
            <a:extLst>
              <a:ext uri="{FF2B5EF4-FFF2-40B4-BE49-F238E27FC236}">
                <a16:creationId xmlns:a16="http://schemas.microsoft.com/office/drawing/2014/main" id="{16186381-C88F-5B43-AAE9-D86EEDF5EAC4}"/>
              </a:ext>
            </a:extLst>
          </p:cNvPr>
          <p:cNvSpPr>
            <a:spLocks noGrp="1"/>
          </p:cNvSpPr>
          <p:nvPr>
            <p:ph type="body" sz="quarter" idx="26" hasCustomPrompt="1"/>
          </p:nvPr>
        </p:nvSpPr>
        <p:spPr>
          <a:xfrm>
            <a:off x="7519427" y="4098578"/>
            <a:ext cx="2320925" cy="292100"/>
          </a:xfrm>
          <a:prstGeom prst="rect">
            <a:avLst/>
          </a:prstGeom>
        </p:spPr>
        <p:txBody>
          <a:bodyPr>
            <a:noAutofit/>
          </a:bodyPr>
          <a:lstStyle>
            <a:lvl1pPr marL="0" indent="0">
              <a:buNone/>
              <a:defRPr sz="1400">
                <a:solidFill>
                  <a:schemeClr val="tx2"/>
                </a:solidFill>
                <a:latin typeface="Gotham-Book" panose="02000604040000020004" pitchFamily="2" charset="0"/>
              </a:defRPr>
            </a:lvl1pPr>
          </a:lstStyle>
          <a:p>
            <a:pPr lvl="0"/>
            <a:r>
              <a:rPr lang="en-US"/>
              <a:t>2019-04-25</a:t>
            </a:r>
          </a:p>
        </p:txBody>
      </p:sp>
      <p:cxnSp>
        <p:nvCxnSpPr>
          <p:cNvPr id="26" name="Straight Connector 25">
            <a:extLst>
              <a:ext uri="{FF2B5EF4-FFF2-40B4-BE49-F238E27FC236}">
                <a16:creationId xmlns:a16="http://schemas.microsoft.com/office/drawing/2014/main" id="{441D3BAA-A978-1144-B49C-1B3C7F2BDD1C}"/>
              </a:ext>
            </a:extLst>
          </p:cNvPr>
          <p:cNvCxnSpPr>
            <a:cxnSpLocks/>
          </p:cNvCxnSpPr>
          <p:nvPr userDrawn="1"/>
        </p:nvCxnSpPr>
        <p:spPr>
          <a:xfrm>
            <a:off x="901959"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44DA9BE-D3D1-7A49-9211-D7E9A0D4DEA6}"/>
              </a:ext>
            </a:extLst>
          </p:cNvPr>
          <p:cNvCxnSpPr/>
          <p:nvPr userDrawn="1"/>
        </p:nvCxnSpPr>
        <p:spPr>
          <a:xfrm>
            <a:off x="10037851" y="6522726"/>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8804E0DC-B313-0F43-9771-18F170580300}"/>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36" name="Triangle 35">
            <a:extLst>
              <a:ext uri="{FF2B5EF4-FFF2-40B4-BE49-F238E27FC236}">
                <a16:creationId xmlns:a16="http://schemas.microsoft.com/office/drawing/2014/main" id="{D87064F0-468D-AF48-956B-A8BBB2D9AAE2}"/>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37" name="Triangle 36">
            <a:extLst>
              <a:ext uri="{FF2B5EF4-FFF2-40B4-BE49-F238E27FC236}">
                <a16:creationId xmlns:a16="http://schemas.microsoft.com/office/drawing/2014/main" id="{36D6D831-EA5C-0743-93D2-5BE889721549}"/>
              </a:ext>
            </a:extLst>
          </p:cNvPr>
          <p:cNvSpPr/>
          <p:nvPr userDrawn="1"/>
        </p:nvSpPr>
        <p:spPr>
          <a:xfrm rot="4815961">
            <a:off x="123472" y="6121582"/>
            <a:ext cx="750729" cy="689237"/>
          </a:xfrm>
          <a:prstGeom prst="triangle">
            <a:avLst/>
          </a:prstGeom>
          <a:gradFill>
            <a:gsLst>
              <a:gs pos="0">
                <a:srgbClr val="002747"/>
              </a:gs>
              <a:gs pos="99000">
                <a:srgbClr val="0066B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b="0" i="0">
              <a:latin typeface="Gotham-Book" panose="02000604040000020004" pitchFamily="2" charset="0"/>
            </a:endParaRPr>
          </a:p>
        </p:txBody>
      </p:sp>
      <p:sp>
        <p:nvSpPr>
          <p:cNvPr id="3" name="Text Placeholder 2">
            <a:extLst>
              <a:ext uri="{FF2B5EF4-FFF2-40B4-BE49-F238E27FC236}">
                <a16:creationId xmlns:a16="http://schemas.microsoft.com/office/drawing/2014/main" id="{53028279-5BA0-EB48-B295-D17ACD02EBB4}"/>
              </a:ext>
            </a:extLst>
          </p:cNvPr>
          <p:cNvSpPr>
            <a:spLocks noGrp="1"/>
          </p:cNvSpPr>
          <p:nvPr userDrawn="1">
            <p:ph type="body" sz="quarter" idx="28" hasCustomPrompt="1"/>
          </p:nvPr>
        </p:nvSpPr>
        <p:spPr>
          <a:xfrm>
            <a:off x="7519988" y="2667001"/>
            <a:ext cx="4365625" cy="981594"/>
          </a:xfrm>
          <a:prstGeom prst="rect">
            <a:avLst/>
          </a:prstGeom>
        </p:spPr>
        <p:txBody>
          <a:bodyPr/>
          <a:lstStyle>
            <a:lvl1pPr marL="0" indent="0">
              <a:buNone/>
              <a:defRPr sz="1800">
                <a:solidFill>
                  <a:schemeClr val="tx2"/>
                </a:solidFill>
                <a:latin typeface="Gotham-Book" panose="02000604040000020004" pitchFamily="2" charset="0"/>
              </a:defRPr>
            </a:lvl1pPr>
          </a:lstStyle>
          <a:p>
            <a:pPr lvl="0"/>
            <a:r>
              <a:rPr lang="en-US"/>
              <a:t>Lorem ipsum is a dummy text used to replace text in some areas just for the purpose of an example.</a:t>
            </a:r>
          </a:p>
        </p:txBody>
      </p:sp>
      <p:sp>
        <p:nvSpPr>
          <p:cNvPr id="24" name="Text Placeholder 2">
            <a:extLst>
              <a:ext uri="{FF2B5EF4-FFF2-40B4-BE49-F238E27FC236}">
                <a16:creationId xmlns:a16="http://schemas.microsoft.com/office/drawing/2014/main" id="{1F19A2E0-2FBC-7342-9C52-1C89F69A03AC}"/>
              </a:ext>
            </a:extLst>
          </p:cNvPr>
          <p:cNvSpPr>
            <a:spLocks noGrp="1"/>
          </p:cNvSpPr>
          <p:nvPr userDrawn="1">
            <p:ph type="body" sz="quarter" idx="29" hasCustomPrompt="1"/>
          </p:nvPr>
        </p:nvSpPr>
        <p:spPr>
          <a:xfrm>
            <a:off x="7519427" y="4665890"/>
            <a:ext cx="4365625" cy="1724025"/>
          </a:xfrm>
          <a:prstGeom prst="rect">
            <a:avLst/>
          </a:prstGeom>
        </p:spPr>
        <p:txBody>
          <a:bodyPr/>
          <a:lstStyle>
            <a:lvl1pPr marL="0" indent="0">
              <a:buNone/>
              <a:defRPr sz="1800">
                <a:solidFill>
                  <a:schemeClr val="tx2"/>
                </a:solidFill>
                <a:latin typeface="Gotham-Book" panose="02000604040000020004" pitchFamily="2" charset="0"/>
              </a:defRPr>
            </a:lvl1pPr>
          </a:lstStyle>
          <a:p>
            <a:pPr lvl="0"/>
            <a:r>
              <a:rPr lang="en-US"/>
              <a:t>Lorem ipsum is a dummy text used to replace text in some areas just for the purpose of an example.</a:t>
            </a:r>
          </a:p>
        </p:txBody>
      </p:sp>
      <p:sp>
        <p:nvSpPr>
          <p:cNvPr id="28" name="Slide Number Placeholder 5">
            <a:extLst>
              <a:ext uri="{FF2B5EF4-FFF2-40B4-BE49-F238E27FC236}">
                <a16:creationId xmlns:a16="http://schemas.microsoft.com/office/drawing/2014/main" id="{39D969EB-CC84-4E4C-A230-D70C5F215A8D}"/>
              </a:ext>
            </a:extLst>
          </p:cNvPr>
          <p:cNvSpPr>
            <a:spLocks noGrp="1"/>
          </p:cNvSpPr>
          <p:nvPr userDrawn="1">
            <p:ph type="sldNum" sz="quarter" idx="4"/>
          </p:nvPr>
        </p:nvSpPr>
        <p:spPr>
          <a:xfrm>
            <a:off x="7207627" y="6474009"/>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Book" panose="02000604040000020004" pitchFamily="2" charset="0"/>
              </a:defRPr>
            </a:lvl1pPr>
          </a:lstStyle>
          <a:p>
            <a:fld id="{039C7415-12ED-1F44-BE03-24001F31E4F6}" type="slidenum">
              <a:rPr lang="en-US" smtClean="0"/>
              <a:pPr/>
              <a:t>‹#›</a:t>
            </a:fld>
            <a:endParaRPr lang="en-US"/>
          </a:p>
        </p:txBody>
      </p:sp>
      <p:sp>
        <p:nvSpPr>
          <p:cNvPr id="27" name="Rectangle 26">
            <a:extLst>
              <a:ext uri="{FF2B5EF4-FFF2-40B4-BE49-F238E27FC236}">
                <a16:creationId xmlns:a16="http://schemas.microsoft.com/office/drawing/2014/main" id="{33A191F4-8260-7A4A-953E-7CD3D8E789BB}"/>
              </a:ext>
            </a:extLst>
          </p:cNvPr>
          <p:cNvSpPr>
            <a:spLocks/>
          </p:cNvSpPr>
          <p:nvPr userDrawn="1"/>
        </p:nvSpPr>
        <p:spPr>
          <a:xfrm>
            <a:off x="776446" y="6533946"/>
            <a:ext cx="3561231" cy="215444"/>
          </a:xfrm>
          <a:prstGeom prst="rect">
            <a:avLst/>
          </a:prstGeom>
          <a:noFill/>
          <a:ln>
            <a:noFill/>
          </a:ln>
        </p:spPr>
        <p:txBody>
          <a:bodyPr wrap="none" rIns="0">
            <a:spAutoFit/>
          </a:bodyPr>
          <a:lstStyle/>
          <a:p>
            <a:pPr lvl="0" algn="r" defTabSz="1217613" rtl="0" eaLnBrk="1" fontAlgn="base" hangingPunct="1">
              <a:spcBef>
                <a:spcPct val="0"/>
              </a:spcBef>
              <a:spcAft>
                <a:spcPct val="0"/>
              </a:spcAft>
            </a:pPr>
            <a:r>
              <a:rPr lang="en-US" sz="800" b="0" i="0" kern="1200">
                <a:solidFill>
                  <a:schemeClr val="tx1">
                    <a:lumMod val="65000"/>
                    <a:lumOff val="35000"/>
                  </a:schemeClr>
                </a:solidFill>
                <a:latin typeface="Gotham-Book" panose="02000604040000020004" pitchFamily="2" charset="0"/>
                <a:ea typeface="+mn-ea"/>
                <a:cs typeface="Arial" panose="020B0604020202020204" pitchFamily="34" charset="0"/>
              </a:rPr>
              <a:t>Copyright © 2019 HCL Technologies Limited  |  </a:t>
            </a:r>
            <a:r>
              <a:rPr lang="en-US" sz="800" b="0" i="0" kern="1200" err="1">
                <a:solidFill>
                  <a:schemeClr val="tx1">
                    <a:lumMod val="65000"/>
                    <a:lumOff val="35000"/>
                  </a:schemeClr>
                </a:solidFill>
                <a:latin typeface="Gotham-Book" panose="02000604040000020004" pitchFamily="2" charset="0"/>
                <a:ea typeface="+mn-ea"/>
                <a:cs typeface="Arial" panose="020B0604020202020204" pitchFamily="34" charset="0"/>
              </a:rPr>
              <a:t>www.hcltechsw.com</a:t>
            </a:r>
            <a:endParaRPr lang="en-US" sz="800" b="0" i="0" kern="1200">
              <a:solidFill>
                <a:schemeClr val="tx1">
                  <a:lumMod val="65000"/>
                  <a:lumOff val="35000"/>
                </a:schemeClr>
              </a:solidFill>
              <a:latin typeface="Gotham-Book" panose="02000604040000020004" pitchFamily="2" charset="0"/>
              <a:ea typeface="+mn-ea"/>
              <a:cs typeface="Arial" panose="020B0604020202020204" pitchFamily="34" charset="0"/>
            </a:endParaRPr>
          </a:p>
        </p:txBody>
      </p:sp>
      <p:pic>
        <p:nvPicPr>
          <p:cNvPr id="2" name="Picture 1">
            <a:extLst>
              <a:ext uri="{FF2B5EF4-FFF2-40B4-BE49-F238E27FC236}">
                <a16:creationId xmlns:a16="http://schemas.microsoft.com/office/drawing/2014/main" id="{B9326866-2570-6197-DC1A-114805764BB1}"/>
              </a:ext>
            </a:extLst>
          </p:cNvPr>
          <p:cNvPicPr>
            <a:picLocks noChangeAspect="1"/>
          </p:cNvPicPr>
          <p:nvPr userDrawn="1"/>
        </p:nvPicPr>
        <p:blipFill>
          <a:blip r:embed="rId3"/>
          <a:stretch>
            <a:fillRect/>
          </a:stretch>
        </p:blipFill>
        <p:spPr>
          <a:xfrm>
            <a:off x="10409582" y="6533946"/>
            <a:ext cx="1557128" cy="194641"/>
          </a:xfrm>
          <a:prstGeom prst="rect">
            <a:avLst/>
          </a:prstGeom>
        </p:spPr>
      </p:pic>
    </p:spTree>
    <p:extLst>
      <p:ext uri="{BB962C8B-B14F-4D97-AF65-F5344CB8AC3E}">
        <p14:creationId xmlns:p14="http://schemas.microsoft.com/office/powerpoint/2010/main" val="2639503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v4">
    <p:bg>
      <p:bgPr>
        <a:solidFill>
          <a:schemeClr val="tx1"/>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CA5265A8-D7AE-D0DA-0584-F357C899F21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351525C-3492-7BBC-9B19-21F66283DBDD}"/>
              </a:ext>
            </a:extLst>
          </p:cNvPr>
          <p:cNvSpPr>
            <a:spLocks noGrp="1"/>
          </p:cNvSpPr>
          <p:nvPr>
            <p:ph type="ctrTitle" hasCustomPrompt="1"/>
          </p:nvPr>
        </p:nvSpPr>
        <p:spPr>
          <a:xfrm>
            <a:off x="358774" y="1228725"/>
            <a:ext cx="4964400" cy="2387600"/>
          </a:xfrm>
        </p:spPr>
        <p:txBody>
          <a:bodyPr anchor="b">
            <a:normAutofit/>
          </a:bodyPr>
          <a:lstStyle>
            <a:lvl1pPr algn="l">
              <a:defRPr sz="3600">
                <a:solidFill>
                  <a:schemeClr val="bg1"/>
                </a:solidFill>
              </a:defRPr>
            </a:lvl1pPr>
          </a:lstStyle>
          <a:p>
            <a:r>
              <a:rPr lang="en-GB"/>
              <a:t>[Title slide: v4] &lt;Heading&gt;</a:t>
            </a:r>
          </a:p>
        </p:txBody>
      </p:sp>
      <p:sp>
        <p:nvSpPr>
          <p:cNvPr id="3" name="Subtitle 2">
            <a:extLst>
              <a:ext uri="{FF2B5EF4-FFF2-40B4-BE49-F238E27FC236}">
                <a16:creationId xmlns:a16="http://schemas.microsoft.com/office/drawing/2014/main" id="{49FCD46E-7AD3-29F9-871F-4041A94DF59B}"/>
              </a:ext>
            </a:extLst>
          </p:cNvPr>
          <p:cNvSpPr>
            <a:spLocks noGrp="1"/>
          </p:cNvSpPr>
          <p:nvPr>
            <p:ph type="subTitle" idx="1" hasCustomPrompt="1"/>
          </p:nvPr>
        </p:nvSpPr>
        <p:spPr>
          <a:xfrm>
            <a:off x="358774" y="4006850"/>
            <a:ext cx="4964400" cy="1339850"/>
          </a:xfrm>
        </p:spPr>
        <p:txBody>
          <a:bodyPr>
            <a:normAutofit/>
          </a:bodyPr>
          <a:lstStyle>
            <a:lvl1pPr marL="0" indent="0" algn="l">
              <a:spcAft>
                <a:spcPts val="0"/>
              </a:spcAft>
              <a:buNone/>
              <a:defRPr sz="2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&lt;Subheading&gt;</a:t>
            </a:r>
          </a:p>
        </p:txBody>
      </p:sp>
      <p:sp>
        <p:nvSpPr>
          <p:cNvPr id="16" name="Text Placeholder 14">
            <a:extLst>
              <a:ext uri="{FF2B5EF4-FFF2-40B4-BE49-F238E27FC236}">
                <a16:creationId xmlns:a16="http://schemas.microsoft.com/office/drawing/2014/main" id="{1D8A629A-EF2F-5952-A0B4-2292F58FB326}"/>
              </a:ext>
            </a:extLst>
          </p:cNvPr>
          <p:cNvSpPr>
            <a:spLocks noGrp="1"/>
          </p:cNvSpPr>
          <p:nvPr>
            <p:ph type="body" sz="quarter" idx="11" hasCustomPrompt="1"/>
          </p:nvPr>
        </p:nvSpPr>
        <p:spPr>
          <a:xfrm>
            <a:off x="358774" y="5638801"/>
            <a:ext cx="4964400" cy="677862"/>
          </a:xfrm>
        </p:spPr>
        <p:txBody>
          <a:bodyPr anchor="b" anchorCtr="0">
            <a:normAutofit/>
          </a:bodyPr>
          <a:lstStyle>
            <a:lvl1pPr marL="0" indent="0">
              <a:spcAft>
                <a:spcPts val="0"/>
              </a:spcAft>
              <a:buFont typeface="Arial" panose="020B0604020202020204" pitchFamily="34" charset="0"/>
              <a:buNone/>
              <a:defRPr sz="1500">
                <a:solidFill>
                  <a:schemeClr val="bg1"/>
                </a:solidFill>
              </a:defRPr>
            </a:lvl1pPr>
            <a:lvl2pPr marL="0" indent="0">
              <a:spcBef>
                <a:spcPts val="0"/>
              </a:spcBef>
              <a:spcAft>
                <a:spcPts val="0"/>
              </a:spcAft>
              <a:buFont typeface="Arial" panose="020B0604020202020204" pitchFamily="34" charset="0"/>
              <a:buNone/>
              <a:defRPr b="0"/>
            </a:lvl2pPr>
            <a:lvl3pPr marL="0" indent="0">
              <a:spcAft>
                <a:spcPts val="0"/>
              </a:spcAft>
              <a:buNone/>
              <a:defRPr/>
            </a:lvl3pPr>
            <a:lvl4pPr marL="0" indent="0">
              <a:spcAft>
                <a:spcPts val="0"/>
              </a:spcAft>
              <a:buNone/>
              <a:defRPr/>
            </a:lvl4pPr>
            <a:lvl5pPr marL="0" indent="0">
              <a:spcAft>
                <a:spcPts val="0"/>
              </a:spcAft>
              <a:buNone/>
              <a:defRPr/>
            </a:lvl5pPr>
          </a:lstStyle>
          <a:p>
            <a:pPr lvl="0"/>
            <a:r>
              <a:rPr lang="en-GB"/>
              <a:t>&lt;Details of presenter&gt;</a:t>
            </a:r>
          </a:p>
        </p:txBody>
      </p:sp>
      <p:sp>
        <p:nvSpPr>
          <p:cNvPr id="17" name="TextBox 16">
            <a:extLst>
              <a:ext uri="{FF2B5EF4-FFF2-40B4-BE49-F238E27FC236}">
                <a16:creationId xmlns:a16="http://schemas.microsoft.com/office/drawing/2014/main" id="{D05679C4-AC49-2E81-7A8D-DF7B8922B51D}"/>
              </a:ext>
            </a:extLst>
          </p:cNvPr>
          <p:cNvSpPr txBox="1"/>
          <p:nvPr userDrawn="1"/>
        </p:nvSpPr>
        <p:spPr>
          <a:xfrm>
            <a:off x="358774" y="6438642"/>
            <a:ext cx="1846659" cy="92333"/>
          </a:xfrm>
          <a:prstGeom prst="rect">
            <a:avLst/>
          </a:prstGeom>
          <a:noFill/>
        </p:spPr>
        <p:txBody>
          <a:bodyPr wrap="none" lIns="0" tIns="0" rIns="0" bIns="0" rtlCol="0">
            <a:spAutoFit/>
          </a:bodyPr>
          <a:lstStyle/>
          <a:p>
            <a:r>
              <a:rPr lang="en-GB" sz="600">
                <a:solidFill>
                  <a:schemeClr val="bg1"/>
                </a:solidFill>
              </a:rPr>
              <a:t>Copyright © 2022 HCL Software Limited | Confidential</a:t>
            </a:r>
          </a:p>
        </p:txBody>
      </p:sp>
      <p:sp>
        <p:nvSpPr>
          <p:cNvPr id="4" name="TextBox 3">
            <a:extLst>
              <a:ext uri="{FF2B5EF4-FFF2-40B4-BE49-F238E27FC236}">
                <a16:creationId xmlns:a16="http://schemas.microsoft.com/office/drawing/2014/main" id="{79984DBD-1345-A585-7D88-6D63ECC26801}"/>
              </a:ext>
            </a:extLst>
          </p:cNvPr>
          <p:cNvSpPr txBox="1"/>
          <p:nvPr userDrawn="1"/>
        </p:nvSpPr>
        <p:spPr>
          <a:xfrm>
            <a:off x="10555912" y="196872"/>
            <a:ext cx="1343060" cy="369332"/>
          </a:xfrm>
          <a:prstGeom prst="rect">
            <a:avLst/>
          </a:prstGeom>
          <a:noFill/>
        </p:spPr>
        <p:txBody>
          <a:bodyPr wrap="none" rtlCol="0">
            <a:spAutoFit/>
          </a:bodyPr>
          <a:lstStyle/>
          <a:p>
            <a:r>
              <a:rPr lang="en-US">
                <a:solidFill>
                  <a:schemeClr val="bg1"/>
                </a:solidFill>
              </a:rPr>
              <a:t>HCL </a:t>
            </a:r>
            <a:r>
              <a:rPr lang="en-US" b="1">
                <a:solidFill>
                  <a:schemeClr val="bg1"/>
                </a:solidFill>
                <a:latin typeface="HCLTech Roobert" pitchFamily="2" charset="77"/>
                <a:cs typeface="HCLTech Roobert" pitchFamily="2" charset="77"/>
              </a:rPr>
              <a:t>BigFix</a:t>
            </a:r>
          </a:p>
        </p:txBody>
      </p:sp>
    </p:spTree>
    <p:extLst>
      <p:ext uri="{BB962C8B-B14F-4D97-AF65-F5344CB8AC3E}">
        <p14:creationId xmlns:p14="http://schemas.microsoft.com/office/powerpoint/2010/main" val="371766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78" userDrawn="1">
          <p15:clr>
            <a:srgbClr val="FBAE40"/>
          </p15:clr>
        </p15:guide>
        <p15:guide id="2" pos="224" userDrawn="1">
          <p15:clr>
            <a:srgbClr val="FBAE40"/>
          </p15:clr>
        </p15:guide>
        <p15:guide id="3" pos="7456" userDrawn="1">
          <p15:clr>
            <a:srgbClr val="FBAE40"/>
          </p15:clr>
        </p15:guide>
        <p15:guide id="4" orient="horz" pos="4102"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World map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40A4BC0-84A5-0445-9F35-C690E4487A85}"/>
              </a:ext>
            </a:extLst>
          </p:cNvPr>
          <p:cNvSpPr/>
          <p:nvPr userDrawn="1"/>
        </p:nvSpPr>
        <p:spPr>
          <a:xfrm>
            <a:off x="1"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4" y="36427"/>
            <a:ext cx="2417244" cy="626468"/>
          </a:xfrm>
          <a:prstGeom prst="rect">
            <a:avLst/>
          </a:prstGeom>
          <a:solidFill>
            <a:schemeClr val="bg1"/>
          </a:solidFill>
        </p:spPr>
        <p:txBody>
          <a:bodyPr>
            <a:normAutofit/>
          </a:bodyPr>
          <a:lstStyle>
            <a:lvl1pPr>
              <a:lnSpc>
                <a:spcPct val="100000"/>
              </a:lnSpc>
              <a:defRPr sz="2800">
                <a:solidFill>
                  <a:srgbClr val="4B4B4B"/>
                </a:solidFill>
                <a:latin typeface="Gotham-Book" panose="02000604040000020004" pitchFamily="2" charset="0"/>
              </a:defRPr>
            </a:lvl1pPr>
          </a:lstStyle>
          <a:p>
            <a:pPr>
              <a:spcBef>
                <a:spcPts val="1200"/>
              </a:spcBef>
            </a:pPr>
            <a:r>
              <a:rPr lang="en-US" sz="2800">
                <a:solidFill>
                  <a:srgbClr val="4B4B4B"/>
                </a:solidFill>
                <a:latin typeface="Gotham-Book" panose="02000604040000020004" pitchFamily="2" charset="0"/>
              </a:rPr>
              <a:t>World map</a:t>
            </a:r>
          </a:p>
        </p:txBody>
      </p:sp>
      <p:sp>
        <p:nvSpPr>
          <p:cNvPr id="15" name="Morbi vestibulum at eros">
            <a:extLst>
              <a:ext uri="{FF2B5EF4-FFF2-40B4-BE49-F238E27FC236}">
                <a16:creationId xmlns:a16="http://schemas.microsoft.com/office/drawing/2014/main" id="{AAF3F65E-5521-6E42-A815-6AE6FA90EAC3}"/>
              </a:ext>
            </a:extLst>
          </p:cNvPr>
          <p:cNvSpPr>
            <a:spLocks noGrp="1"/>
          </p:cNvSpPr>
          <p:nvPr>
            <p:ph type="body" idx="22" hasCustomPrompt="1"/>
          </p:nvPr>
        </p:nvSpPr>
        <p:spPr>
          <a:xfrm>
            <a:off x="127174" y="693576"/>
            <a:ext cx="3468205" cy="296843"/>
          </a:xfrm>
          <a:prstGeom prst="rect">
            <a:avLst/>
          </a:prstGeom>
        </p:spPr>
        <p:txBody>
          <a:bodyPr>
            <a:noAutofit/>
          </a:bodyPr>
          <a:lstStyle>
            <a:lvl1pPr marL="0" indent="0">
              <a:buNone/>
              <a:defRPr sz="1400" b="0" i="0">
                <a:solidFill>
                  <a:schemeClr val="tx1">
                    <a:lumMod val="65000"/>
                    <a:lumOff val="35000"/>
                  </a:schemeClr>
                </a:solidFill>
                <a:latin typeface="Gotham-Book" panose="02000604040000020004" pitchFamily="2" charset="0"/>
              </a:defRPr>
            </a:lvl1pPr>
          </a:lstStyle>
          <a:p>
            <a:r>
              <a:rPr lang="en-US"/>
              <a:t>Insert subtitle here</a:t>
            </a:r>
            <a:endParaRPr/>
          </a:p>
        </p:txBody>
      </p:sp>
      <p:cxnSp>
        <p:nvCxnSpPr>
          <p:cNvPr id="17" name="Straight Connector 16">
            <a:extLst>
              <a:ext uri="{FF2B5EF4-FFF2-40B4-BE49-F238E27FC236}">
                <a16:creationId xmlns:a16="http://schemas.microsoft.com/office/drawing/2014/main" id="{880B523D-1E1A-904F-8146-672D3A34913E}"/>
              </a:ext>
            </a:extLst>
          </p:cNvPr>
          <p:cNvCxnSpPr>
            <a:cxnSpLocks/>
          </p:cNvCxnSpPr>
          <p:nvPr userDrawn="1"/>
        </p:nvCxnSpPr>
        <p:spPr>
          <a:xfrm>
            <a:off x="901959"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457029F-8A51-7A40-BF3D-59F785DD9F24}"/>
              </a:ext>
            </a:extLst>
          </p:cNvPr>
          <p:cNvCxnSpPr/>
          <p:nvPr userDrawn="1"/>
        </p:nvCxnSpPr>
        <p:spPr>
          <a:xfrm>
            <a:off x="10037851" y="6522726"/>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9410C4E8-53DE-D442-A965-E42FF4EC9322}"/>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27" name="Triangle 26">
            <a:extLst>
              <a:ext uri="{FF2B5EF4-FFF2-40B4-BE49-F238E27FC236}">
                <a16:creationId xmlns:a16="http://schemas.microsoft.com/office/drawing/2014/main" id="{E3B13BD1-AB0E-4745-BCD2-4E779F640C91}"/>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28" name="Triangle 27">
            <a:extLst>
              <a:ext uri="{FF2B5EF4-FFF2-40B4-BE49-F238E27FC236}">
                <a16:creationId xmlns:a16="http://schemas.microsoft.com/office/drawing/2014/main" id="{1784723A-C291-0A40-86A3-DEACDC9A0A0A}"/>
              </a:ext>
            </a:extLst>
          </p:cNvPr>
          <p:cNvSpPr/>
          <p:nvPr userDrawn="1"/>
        </p:nvSpPr>
        <p:spPr>
          <a:xfrm rot="4815961">
            <a:off x="123472" y="6121582"/>
            <a:ext cx="750729" cy="689237"/>
          </a:xfrm>
          <a:prstGeom prst="triangle">
            <a:avLst/>
          </a:prstGeom>
          <a:gradFill>
            <a:gsLst>
              <a:gs pos="0">
                <a:srgbClr val="002747"/>
              </a:gs>
              <a:gs pos="99000">
                <a:srgbClr val="0066B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b="0" i="0">
              <a:latin typeface="Gotham-Book" panose="02000604040000020004" pitchFamily="2" charset="0"/>
            </a:endParaRPr>
          </a:p>
        </p:txBody>
      </p:sp>
      <p:sp>
        <p:nvSpPr>
          <p:cNvPr id="14" name="Text Placeholder 2">
            <a:extLst>
              <a:ext uri="{FF2B5EF4-FFF2-40B4-BE49-F238E27FC236}">
                <a16:creationId xmlns:a16="http://schemas.microsoft.com/office/drawing/2014/main" id="{26AEDE2A-1A94-1244-A1CB-B0B5E421F73A}"/>
              </a:ext>
            </a:extLst>
          </p:cNvPr>
          <p:cNvSpPr>
            <a:spLocks noGrp="1"/>
          </p:cNvSpPr>
          <p:nvPr userDrawn="1">
            <p:ph type="body" sz="quarter" idx="28" hasCustomPrompt="1"/>
          </p:nvPr>
        </p:nvSpPr>
        <p:spPr>
          <a:xfrm>
            <a:off x="166066" y="1313681"/>
            <a:ext cx="4365625" cy="1724025"/>
          </a:xfrm>
          <a:prstGeom prst="rect">
            <a:avLst/>
          </a:prstGeom>
        </p:spPr>
        <p:txBody>
          <a:bodyPr/>
          <a:lstStyle>
            <a:lvl1pPr marL="0" indent="0">
              <a:buNone/>
              <a:defRPr sz="1800">
                <a:solidFill>
                  <a:schemeClr val="tx2"/>
                </a:solidFill>
                <a:latin typeface="Gotham-Book" panose="02000604040000020004" pitchFamily="2" charset="0"/>
              </a:defRPr>
            </a:lvl1pPr>
          </a:lstStyle>
          <a:p>
            <a:pPr lvl="0"/>
            <a:r>
              <a:rPr lang="en-US"/>
              <a:t>Lorem ipsum is a dummy text used to replace text in some areas just for the purpose of an example.</a:t>
            </a:r>
          </a:p>
        </p:txBody>
      </p:sp>
      <p:sp>
        <p:nvSpPr>
          <p:cNvPr id="20" name="Slide Number Placeholder 5">
            <a:extLst>
              <a:ext uri="{FF2B5EF4-FFF2-40B4-BE49-F238E27FC236}">
                <a16:creationId xmlns:a16="http://schemas.microsoft.com/office/drawing/2014/main" id="{FDD4F4C6-52E3-4E45-A47B-FBB73E77EDE1}"/>
              </a:ext>
            </a:extLst>
          </p:cNvPr>
          <p:cNvSpPr>
            <a:spLocks noGrp="1"/>
          </p:cNvSpPr>
          <p:nvPr userDrawn="1">
            <p:ph type="sldNum" sz="quarter" idx="4"/>
          </p:nvPr>
        </p:nvSpPr>
        <p:spPr>
          <a:xfrm>
            <a:off x="7207627" y="6474009"/>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Book" panose="02000604040000020004" pitchFamily="2" charset="0"/>
              </a:defRPr>
            </a:lvl1pPr>
          </a:lstStyle>
          <a:p>
            <a:fld id="{039C7415-12ED-1F44-BE03-24001F31E4F6}" type="slidenum">
              <a:rPr lang="en-US" smtClean="0"/>
              <a:pPr/>
              <a:t>‹#›</a:t>
            </a:fld>
            <a:endParaRPr lang="en-US"/>
          </a:p>
        </p:txBody>
      </p:sp>
      <p:sp>
        <p:nvSpPr>
          <p:cNvPr id="18" name="Rectangle 17">
            <a:extLst>
              <a:ext uri="{FF2B5EF4-FFF2-40B4-BE49-F238E27FC236}">
                <a16:creationId xmlns:a16="http://schemas.microsoft.com/office/drawing/2014/main" id="{9D1D5D46-30B8-9547-83A9-C98BD81A552F}"/>
              </a:ext>
            </a:extLst>
          </p:cNvPr>
          <p:cNvSpPr>
            <a:spLocks/>
          </p:cNvSpPr>
          <p:nvPr userDrawn="1"/>
        </p:nvSpPr>
        <p:spPr>
          <a:xfrm>
            <a:off x="776446" y="6533946"/>
            <a:ext cx="3561231" cy="215444"/>
          </a:xfrm>
          <a:prstGeom prst="rect">
            <a:avLst/>
          </a:prstGeom>
          <a:noFill/>
          <a:ln>
            <a:noFill/>
          </a:ln>
        </p:spPr>
        <p:txBody>
          <a:bodyPr wrap="none" rIns="0">
            <a:spAutoFit/>
          </a:bodyPr>
          <a:lstStyle/>
          <a:p>
            <a:pPr lvl="0" algn="r" defTabSz="1217613" rtl="0" eaLnBrk="1" fontAlgn="base" hangingPunct="1">
              <a:spcBef>
                <a:spcPct val="0"/>
              </a:spcBef>
              <a:spcAft>
                <a:spcPct val="0"/>
              </a:spcAft>
            </a:pPr>
            <a:r>
              <a:rPr lang="en-US" sz="800" b="0" i="0" kern="1200">
                <a:solidFill>
                  <a:schemeClr val="tx1">
                    <a:lumMod val="65000"/>
                    <a:lumOff val="35000"/>
                  </a:schemeClr>
                </a:solidFill>
                <a:latin typeface="Gotham-Book" panose="02000604040000020004" pitchFamily="2" charset="0"/>
                <a:ea typeface="+mn-ea"/>
                <a:cs typeface="Arial" panose="020B0604020202020204" pitchFamily="34" charset="0"/>
              </a:rPr>
              <a:t>Copyright © 2019 HCL Technologies Limited  |  </a:t>
            </a:r>
            <a:r>
              <a:rPr lang="en-US" sz="800" b="0" i="0" kern="1200" err="1">
                <a:solidFill>
                  <a:schemeClr val="tx1">
                    <a:lumMod val="65000"/>
                    <a:lumOff val="35000"/>
                  </a:schemeClr>
                </a:solidFill>
                <a:latin typeface="Gotham-Book" panose="02000604040000020004" pitchFamily="2" charset="0"/>
                <a:ea typeface="+mn-ea"/>
                <a:cs typeface="Arial" panose="020B0604020202020204" pitchFamily="34" charset="0"/>
              </a:rPr>
              <a:t>www.hcltechsw.com</a:t>
            </a:r>
            <a:endParaRPr lang="en-US" sz="800" b="0" i="0" kern="1200">
              <a:solidFill>
                <a:schemeClr val="tx1">
                  <a:lumMod val="65000"/>
                  <a:lumOff val="35000"/>
                </a:schemeClr>
              </a:solidFill>
              <a:latin typeface="Gotham-Book" panose="02000604040000020004" pitchFamily="2" charset="0"/>
              <a:ea typeface="+mn-ea"/>
              <a:cs typeface="Arial" panose="020B0604020202020204" pitchFamily="34" charset="0"/>
            </a:endParaRPr>
          </a:p>
        </p:txBody>
      </p:sp>
      <p:pic>
        <p:nvPicPr>
          <p:cNvPr id="2" name="Picture 1">
            <a:extLst>
              <a:ext uri="{FF2B5EF4-FFF2-40B4-BE49-F238E27FC236}">
                <a16:creationId xmlns:a16="http://schemas.microsoft.com/office/drawing/2014/main" id="{606AE01B-1FA8-6933-22FB-2668C6A77273}"/>
              </a:ext>
            </a:extLst>
          </p:cNvPr>
          <p:cNvPicPr>
            <a:picLocks noChangeAspect="1"/>
          </p:cNvPicPr>
          <p:nvPr userDrawn="1"/>
        </p:nvPicPr>
        <p:blipFill>
          <a:blip r:embed="rId2"/>
          <a:stretch>
            <a:fillRect/>
          </a:stretch>
        </p:blipFill>
        <p:spPr>
          <a:xfrm>
            <a:off x="10409582" y="6533946"/>
            <a:ext cx="1557128" cy="194641"/>
          </a:xfrm>
          <a:prstGeom prst="rect">
            <a:avLst/>
          </a:prstGeom>
        </p:spPr>
      </p:pic>
    </p:spTree>
    <p:extLst>
      <p:ext uri="{BB962C8B-B14F-4D97-AF65-F5344CB8AC3E}">
        <p14:creationId xmlns:p14="http://schemas.microsoft.com/office/powerpoint/2010/main" val="18764890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orld map 2">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E76F293-EA2F-2845-8861-A4EA75CC8F6F}"/>
              </a:ext>
            </a:extLst>
          </p:cNvPr>
          <p:cNvSpPr/>
          <p:nvPr userDrawn="1"/>
        </p:nvSpPr>
        <p:spPr>
          <a:xfrm>
            <a:off x="0" y="24847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cxnSp>
        <p:nvCxnSpPr>
          <p:cNvPr id="16" name="Straight Connector 15">
            <a:extLst>
              <a:ext uri="{FF2B5EF4-FFF2-40B4-BE49-F238E27FC236}">
                <a16:creationId xmlns:a16="http://schemas.microsoft.com/office/drawing/2014/main" id="{2A57115A-9A8F-D346-BD68-27BC66CD157C}"/>
              </a:ext>
            </a:extLst>
          </p:cNvPr>
          <p:cNvCxnSpPr>
            <a:cxnSpLocks/>
          </p:cNvCxnSpPr>
          <p:nvPr userDrawn="1"/>
        </p:nvCxnSpPr>
        <p:spPr>
          <a:xfrm>
            <a:off x="0" y="6653942"/>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0FB3FAA-966A-874B-BB10-28A2E8AC39F5}"/>
              </a:ext>
            </a:extLst>
          </p:cNvPr>
          <p:cNvCxnSpPr/>
          <p:nvPr userDrawn="1"/>
        </p:nvCxnSpPr>
        <p:spPr>
          <a:xfrm>
            <a:off x="10037851" y="6751331"/>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21DF1598-031B-AC40-A844-24982A4ECA21}"/>
              </a:ext>
            </a:extLst>
          </p:cNvPr>
          <p:cNvSpPr/>
          <p:nvPr userDrawn="1"/>
        </p:nvSpPr>
        <p:spPr>
          <a:xfrm>
            <a:off x="4726112" y="32116"/>
            <a:ext cx="7465888" cy="553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20" name="Title 1">
            <a:extLst>
              <a:ext uri="{FF2B5EF4-FFF2-40B4-BE49-F238E27FC236}">
                <a16:creationId xmlns:a16="http://schemas.microsoft.com/office/drawing/2014/main" id="{A4C96CBA-4E91-E846-8E0C-E9E50602C42C}"/>
              </a:ext>
            </a:extLst>
          </p:cNvPr>
          <p:cNvSpPr>
            <a:spLocks noGrp="1"/>
          </p:cNvSpPr>
          <p:nvPr userDrawn="1">
            <p:ph type="title" hasCustomPrompt="1"/>
          </p:nvPr>
        </p:nvSpPr>
        <p:spPr>
          <a:xfrm>
            <a:off x="127174" y="36427"/>
            <a:ext cx="2417244" cy="626468"/>
          </a:xfrm>
          <a:prstGeom prst="rect">
            <a:avLst/>
          </a:prstGeom>
          <a:solidFill>
            <a:schemeClr val="bg1"/>
          </a:solidFill>
        </p:spPr>
        <p:txBody>
          <a:bodyPr>
            <a:normAutofit/>
          </a:bodyPr>
          <a:lstStyle>
            <a:lvl1pPr>
              <a:lnSpc>
                <a:spcPct val="100000"/>
              </a:lnSpc>
              <a:defRPr sz="2800">
                <a:solidFill>
                  <a:srgbClr val="4B4B4B"/>
                </a:solidFill>
                <a:latin typeface="Gotham-Book" panose="02000604040000020004" pitchFamily="2" charset="0"/>
              </a:defRPr>
            </a:lvl1pPr>
          </a:lstStyle>
          <a:p>
            <a:pPr>
              <a:spcBef>
                <a:spcPts val="1200"/>
              </a:spcBef>
            </a:pPr>
            <a:r>
              <a:rPr lang="en-US" sz="2800">
                <a:solidFill>
                  <a:srgbClr val="4B4B4B"/>
                </a:solidFill>
                <a:latin typeface="Gotham-Book" panose="02000604040000020004" pitchFamily="2" charset="0"/>
              </a:rPr>
              <a:t>World map</a:t>
            </a:r>
          </a:p>
        </p:txBody>
      </p:sp>
      <p:sp>
        <p:nvSpPr>
          <p:cNvPr id="29" name="Morbi vestibulum at eros">
            <a:extLst>
              <a:ext uri="{FF2B5EF4-FFF2-40B4-BE49-F238E27FC236}">
                <a16:creationId xmlns:a16="http://schemas.microsoft.com/office/drawing/2014/main" id="{2C072891-1F99-2847-A058-955C143409F2}"/>
              </a:ext>
            </a:extLst>
          </p:cNvPr>
          <p:cNvSpPr>
            <a:spLocks noGrp="1"/>
          </p:cNvSpPr>
          <p:nvPr userDrawn="1">
            <p:ph type="body" idx="22" hasCustomPrompt="1"/>
          </p:nvPr>
        </p:nvSpPr>
        <p:spPr>
          <a:xfrm>
            <a:off x="127174" y="693576"/>
            <a:ext cx="3468205" cy="296843"/>
          </a:xfrm>
          <a:prstGeom prst="rect">
            <a:avLst/>
          </a:prstGeom>
        </p:spPr>
        <p:txBody>
          <a:bodyPr>
            <a:noAutofit/>
          </a:bodyPr>
          <a:lstStyle>
            <a:lvl1pPr marL="0" indent="0">
              <a:buNone/>
              <a:defRPr sz="1400" b="0" i="0">
                <a:solidFill>
                  <a:schemeClr val="tx1">
                    <a:lumMod val="65000"/>
                    <a:lumOff val="35000"/>
                  </a:schemeClr>
                </a:solidFill>
                <a:latin typeface="Gotham-Book" panose="02000604040000020004" pitchFamily="2" charset="0"/>
              </a:defRPr>
            </a:lvl1pPr>
          </a:lstStyle>
          <a:p>
            <a:r>
              <a:rPr lang="en-US"/>
              <a:t>Insert subtitle here</a:t>
            </a:r>
            <a:endParaRPr/>
          </a:p>
        </p:txBody>
      </p:sp>
      <p:sp>
        <p:nvSpPr>
          <p:cNvPr id="18" name="Text Placeholder 2">
            <a:extLst>
              <a:ext uri="{FF2B5EF4-FFF2-40B4-BE49-F238E27FC236}">
                <a16:creationId xmlns:a16="http://schemas.microsoft.com/office/drawing/2014/main" id="{6946A3DE-264D-1845-88C9-6064F4923C35}"/>
              </a:ext>
            </a:extLst>
          </p:cNvPr>
          <p:cNvSpPr>
            <a:spLocks noGrp="1"/>
          </p:cNvSpPr>
          <p:nvPr userDrawn="1">
            <p:ph type="body" sz="quarter" idx="28" hasCustomPrompt="1"/>
          </p:nvPr>
        </p:nvSpPr>
        <p:spPr>
          <a:xfrm>
            <a:off x="166066" y="1313681"/>
            <a:ext cx="4365625" cy="1724025"/>
          </a:xfrm>
          <a:prstGeom prst="rect">
            <a:avLst/>
          </a:prstGeom>
        </p:spPr>
        <p:txBody>
          <a:bodyPr/>
          <a:lstStyle>
            <a:lvl1pPr marL="0" indent="0">
              <a:buNone/>
              <a:defRPr sz="1800">
                <a:solidFill>
                  <a:schemeClr val="tx2"/>
                </a:solidFill>
                <a:latin typeface="Gotham-Book" panose="02000604040000020004" pitchFamily="2" charset="0"/>
              </a:defRPr>
            </a:lvl1pPr>
          </a:lstStyle>
          <a:p>
            <a:pPr lvl="0"/>
            <a:r>
              <a:rPr lang="en-US"/>
              <a:t>Lorem ipsum is a dummy text used to replace text in some areas just for the purpose of an example.</a:t>
            </a:r>
          </a:p>
        </p:txBody>
      </p:sp>
      <p:sp>
        <p:nvSpPr>
          <p:cNvPr id="19" name="Slide Number Placeholder 5">
            <a:extLst>
              <a:ext uri="{FF2B5EF4-FFF2-40B4-BE49-F238E27FC236}">
                <a16:creationId xmlns:a16="http://schemas.microsoft.com/office/drawing/2014/main" id="{81A40D12-65D9-8749-8D1B-6AD53FA7A2DE}"/>
              </a:ext>
            </a:extLst>
          </p:cNvPr>
          <p:cNvSpPr>
            <a:spLocks noGrp="1"/>
          </p:cNvSpPr>
          <p:nvPr userDrawn="1">
            <p:ph type="sldNum" sz="quarter" idx="4"/>
          </p:nvPr>
        </p:nvSpPr>
        <p:spPr>
          <a:xfrm>
            <a:off x="7207627" y="6702614"/>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Book" panose="02000604040000020004" pitchFamily="2" charset="0"/>
              </a:defRPr>
            </a:lvl1pPr>
          </a:lstStyle>
          <a:p>
            <a:fld id="{039C7415-12ED-1F44-BE03-24001F31E4F6}" type="slidenum">
              <a:rPr lang="en-US" smtClean="0"/>
              <a:pPr/>
              <a:t>‹#›</a:t>
            </a:fld>
            <a:endParaRPr lang="en-US"/>
          </a:p>
        </p:txBody>
      </p:sp>
      <p:sp>
        <p:nvSpPr>
          <p:cNvPr id="21" name="Rectangle 20">
            <a:extLst>
              <a:ext uri="{FF2B5EF4-FFF2-40B4-BE49-F238E27FC236}">
                <a16:creationId xmlns:a16="http://schemas.microsoft.com/office/drawing/2014/main" id="{C3D2D5F0-289C-6C49-9FF8-9AE5613BAF6A}"/>
              </a:ext>
            </a:extLst>
          </p:cNvPr>
          <p:cNvSpPr>
            <a:spLocks/>
          </p:cNvSpPr>
          <p:nvPr userDrawn="1"/>
        </p:nvSpPr>
        <p:spPr>
          <a:xfrm>
            <a:off x="130403" y="6762551"/>
            <a:ext cx="3561231" cy="215444"/>
          </a:xfrm>
          <a:prstGeom prst="rect">
            <a:avLst/>
          </a:prstGeom>
          <a:noFill/>
          <a:ln>
            <a:noFill/>
          </a:ln>
        </p:spPr>
        <p:txBody>
          <a:bodyPr wrap="none" rIns="0">
            <a:spAutoFit/>
          </a:bodyPr>
          <a:lstStyle/>
          <a:p>
            <a:pPr lvl="0" algn="r" defTabSz="1217613" rtl="0" eaLnBrk="1" fontAlgn="base" hangingPunct="1">
              <a:spcBef>
                <a:spcPct val="0"/>
              </a:spcBef>
              <a:spcAft>
                <a:spcPct val="0"/>
              </a:spcAft>
            </a:pPr>
            <a:r>
              <a:rPr lang="en-US" sz="800" b="0" i="0" kern="1200">
                <a:solidFill>
                  <a:schemeClr val="tx1">
                    <a:lumMod val="65000"/>
                    <a:lumOff val="35000"/>
                  </a:schemeClr>
                </a:solidFill>
                <a:latin typeface="Gotham-Book" panose="02000604040000020004" pitchFamily="2" charset="0"/>
                <a:ea typeface="+mn-ea"/>
                <a:cs typeface="Arial" panose="020B0604020202020204" pitchFamily="34" charset="0"/>
              </a:rPr>
              <a:t>Copyright © 2022 HCL Technologies Limited  |  </a:t>
            </a:r>
            <a:r>
              <a:rPr lang="en-US" sz="800" b="0" i="0" kern="1200" err="1">
                <a:solidFill>
                  <a:schemeClr val="tx1">
                    <a:lumMod val="65000"/>
                    <a:lumOff val="35000"/>
                  </a:schemeClr>
                </a:solidFill>
                <a:latin typeface="Gotham-Book" panose="02000604040000020004" pitchFamily="2" charset="0"/>
                <a:ea typeface="+mn-ea"/>
                <a:cs typeface="Arial" panose="020B0604020202020204" pitchFamily="34" charset="0"/>
              </a:rPr>
              <a:t>www.hcltechsw.com</a:t>
            </a:r>
            <a:endParaRPr lang="en-US" sz="800" b="0" i="0" kern="1200">
              <a:solidFill>
                <a:schemeClr val="tx1">
                  <a:lumMod val="65000"/>
                  <a:lumOff val="35000"/>
                </a:schemeClr>
              </a:solidFill>
              <a:latin typeface="Gotham-Book" panose="02000604040000020004" pitchFamily="2" charset="0"/>
              <a:ea typeface="+mn-ea"/>
              <a:cs typeface="Arial" panose="020B0604020202020204" pitchFamily="34" charset="0"/>
            </a:endParaRPr>
          </a:p>
        </p:txBody>
      </p:sp>
      <p:pic>
        <p:nvPicPr>
          <p:cNvPr id="2" name="Picture 1">
            <a:extLst>
              <a:ext uri="{FF2B5EF4-FFF2-40B4-BE49-F238E27FC236}">
                <a16:creationId xmlns:a16="http://schemas.microsoft.com/office/drawing/2014/main" id="{81C9F6EF-8F24-FE5A-144E-935194D694AC}"/>
              </a:ext>
            </a:extLst>
          </p:cNvPr>
          <p:cNvPicPr>
            <a:picLocks noChangeAspect="1"/>
          </p:cNvPicPr>
          <p:nvPr userDrawn="1"/>
        </p:nvPicPr>
        <p:blipFill>
          <a:blip r:embed="rId2"/>
          <a:stretch>
            <a:fillRect/>
          </a:stretch>
        </p:blipFill>
        <p:spPr>
          <a:xfrm>
            <a:off x="10409582" y="6772489"/>
            <a:ext cx="1557128" cy="194641"/>
          </a:xfrm>
          <a:prstGeom prst="rect">
            <a:avLst/>
          </a:prstGeom>
        </p:spPr>
      </p:pic>
    </p:spTree>
    <p:extLst>
      <p:ext uri="{BB962C8B-B14F-4D97-AF65-F5344CB8AC3E}">
        <p14:creationId xmlns:p14="http://schemas.microsoft.com/office/powerpoint/2010/main" val="24301592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End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AF2B4B-8DBC-2D48-BE4F-B9D950DC11C9}"/>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70" name="Oval 86">
            <a:extLst>
              <a:ext uri="{FF2B5EF4-FFF2-40B4-BE49-F238E27FC236}">
                <a16:creationId xmlns:a16="http://schemas.microsoft.com/office/drawing/2014/main" id="{6FA02B42-3FCD-9649-9606-018DCCC3AC65}"/>
              </a:ext>
            </a:extLst>
          </p:cNvPr>
          <p:cNvSpPr>
            <a:spLocks noChangeArrowheads="1"/>
          </p:cNvSpPr>
          <p:nvPr userDrawn="1"/>
        </p:nvSpPr>
        <p:spPr bwMode="auto">
          <a:xfrm>
            <a:off x="5022444" y="5859674"/>
            <a:ext cx="440231" cy="438641"/>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799" b="0" i="0" u="none" strike="noStrike" kern="0" cap="none" spc="0" normalizeH="0" baseline="0" noProof="0">
              <a:ln>
                <a:noFill/>
              </a:ln>
              <a:solidFill>
                <a:srgbClr val="000000"/>
              </a:solidFill>
              <a:effectLst/>
              <a:uLnTx/>
              <a:uFillTx/>
              <a:latin typeface="Gotham-Book" panose="02000604040000020004" pitchFamily="2" charset="0"/>
            </a:endParaRPr>
          </a:p>
        </p:txBody>
      </p:sp>
      <p:sp>
        <p:nvSpPr>
          <p:cNvPr id="71" name="Freeform 87">
            <a:extLst>
              <a:ext uri="{FF2B5EF4-FFF2-40B4-BE49-F238E27FC236}">
                <a16:creationId xmlns:a16="http://schemas.microsoft.com/office/drawing/2014/main" id="{DBC6A8AC-F37C-124A-845F-F0113E9930C1}"/>
              </a:ext>
            </a:extLst>
          </p:cNvPr>
          <p:cNvSpPr>
            <a:spLocks/>
          </p:cNvSpPr>
          <p:nvPr userDrawn="1"/>
        </p:nvSpPr>
        <p:spPr bwMode="auto">
          <a:xfrm>
            <a:off x="5203622" y="5932781"/>
            <a:ext cx="141446" cy="290838"/>
          </a:xfrm>
          <a:custGeom>
            <a:avLst/>
            <a:gdLst>
              <a:gd name="T0" fmla="*/ 0 w 106"/>
              <a:gd name="T1" fmla="*/ 387982774 h 218"/>
              <a:gd name="T2" fmla="*/ 0 w 106"/>
              <a:gd name="T3" fmla="*/ 0 h 218"/>
              <a:gd name="T4" fmla="*/ 188691457 w 106"/>
              <a:gd name="T5" fmla="*/ 193991387 h 218"/>
              <a:gd name="T6" fmla="*/ 0 w 106"/>
              <a:gd name="T7" fmla="*/ 387982774 h 2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 h="218">
                <a:moveTo>
                  <a:pt x="0" y="218"/>
                </a:moveTo>
                <a:lnTo>
                  <a:pt x="0" y="0"/>
                </a:lnTo>
                <a:lnTo>
                  <a:pt x="106" y="109"/>
                </a:lnTo>
                <a:lnTo>
                  <a:pt x="0" y="2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799" b="0" i="0" u="none" strike="noStrike" kern="0" cap="none" spc="0" normalizeH="0" baseline="0" noProof="0">
              <a:ln>
                <a:noFill/>
              </a:ln>
              <a:solidFill>
                <a:srgbClr val="000000"/>
              </a:solidFill>
              <a:effectLst/>
              <a:uLnTx/>
              <a:uFillTx/>
              <a:latin typeface="Gotham-Book" panose="02000604040000020004" pitchFamily="2" charset="0"/>
            </a:endParaRPr>
          </a:p>
        </p:txBody>
      </p:sp>
      <p:grpSp>
        <p:nvGrpSpPr>
          <p:cNvPr id="73" name="Group 72">
            <a:extLst>
              <a:ext uri="{FF2B5EF4-FFF2-40B4-BE49-F238E27FC236}">
                <a16:creationId xmlns:a16="http://schemas.microsoft.com/office/drawing/2014/main" id="{831E7C3E-1ECB-8E43-AC29-6F60D49FEEF1}"/>
              </a:ext>
            </a:extLst>
          </p:cNvPr>
          <p:cNvGrpSpPr/>
          <p:nvPr userDrawn="1"/>
        </p:nvGrpSpPr>
        <p:grpSpPr>
          <a:xfrm>
            <a:off x="4899275" y="823248"/>
            <a:ext cx="2393454" cy="365535"/>
            <a:chOff x="3712598" y="617435"/>
            <a:chExt cx="1795091" cy="274151"/>
          </a:xfrm>
        </p:grpSpPr>
        <p:sp>
          <p:nvSpPr>
            <p:cNvPr id="74" name="Freeform 7">
              <a:extLst>
                <a:ext uri="{FF2B5EF4-FFF2-40B4-BE49-F238E27FC236}">
                  <a16:creationId xmlns:a16="http://schemas.microsoft.com/office/drawing/2014/main" id="{E5BAE4E9-CD28-994D-878E-EE8BB2C8C30E}"/>
                </a:ext>
              </a:extLst>
            </p:cNvPr>
            <p:cNvSpPr>
              <a:spLocks/>
            </p:cNvSpPr>
            <p:nvPr userDrawn="1"/>
          </p:nvSpPr>
          <p:spPr bwMode="auto">
            <a:xfrm>
              <a:off x="3712598" y="636506"/>
              <a:ext cx="688952" cy="240776"/>
            </a:xfrm>
            <a:custGeom>
              <a:avLst/>
              <a:gdLst>
                <a:gd name="T0" fmla="*/ 0 w 578"/>
                <a:gd name="T1" fmla="*/ 202 h 202"/>
                <a:gd name="T2" fmla="*/ 164 w 578"/>
                <a:gd name="T3" fmla="*/ 202 h 202"/>
                <a:gd name="T4" fmla="*/ 198 w 578"/>
                <a:gd name="T5" fmla="*/ 122 h 202"/>
                <a:gd name="T6" fmla="*/ 358 w 578"/>
                <a:gd name="T7" fmla="*/ 122 h 202"/>
                <a:gd name="T8" fmla="*/ 322 w 578"/>
                <a:gd name="T9" fmla="*/ 202 h 202"/>
                <a:gd name="T10" fmla="*/ 488 w 578"/>
                <a:gd name="T11" fmla="*/ 202 h 202"/>
                <a:gd name="T12" fmla="*/ 578 w 578"/>
                <a:gd name="T13" fmla="*/ 0 h 202"/>
                <a:gd name="T14" fmla="*/ 412 w 578"/>
                <a:gd name="T15" fmla="*/ 0 h 202"/>
                <a:gd name="T16" fmla="*/ 382 w 578"/>
                <a:gd name="T17" fmla="*/ 68 h 202"/>
                <a:gd name="T18" fmla="*/ 222 w 578"/>
                <a:gd name="T19" fmla="*/ 68 h 202"/>
                <a:gd name="T20" fmla="*/ 252 w 578"/>
                <a:gd name="T21" fmla="*/ 0 h 202"/>
                <a:gd name="T22" fmla="*/ 90 w 578"/>
                <a:gd name="T23" fmla="*/ 0 h 202"/>
                <a:gd name="T24" fmla="*/ 0 w 578"/>
                <a:gd name="T25"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202">
                  <a:moveTo>
                    <a:pt x="0" y="202"/>
                  </a:moveTo>
                  <a:lnTo>
                    <a:pt x="164" y="202"/>
                  </a:lnTo>
                  <a:lnTo>
                    <a:pt x="198" y="122"/>
                  </a:lnTo>
                  <a:lnTo>
                    <a:pt x="358" y="122"/>
                  </a:lnTo>
                  <a:lnTo>
                    <a:pt x="322" y="202"/>
                  </a:lnTo>
                  <a:lnTo>
                    <a:pt x="488" y="202"/>
                  </a:lnTo>
                  <a:lnTo>
                    <a:pt x="578" y="0"/>
                  </a:lnTo>
                  <a:lnTo>
                    <a:pt x="412" y="0"/>
                  </a:lnTo>
                  <a:lnTo>
                    <a:pt x="382" y="68"/>
                  </a:lnTo>
                  <a:lnTo>
                    <a:pt x="222" y="68"/>
                  </a:lnTo>
                  <a:lnTo>
                    <a:pt x="252" y="0"/>
                  </a:lnTo>
                  <a:lnTo>
                    <a:pt x="90" y="0"/>
                  </a:lnTo>
                  <a:lnTo>
                    <a:pt x="0"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9" b="0" i="0">
                <a:solidFill>
                  <a:srgbClr val="000000"/>
                </a:solidFill>
                <a:latin typeface="Gotham-Book" panose="02000604040000020004" pitchFamily="2" charset="0"/>
              </a:endParaRPr>
            </a:p>
          </p:txBody>
        </p:sp>
        <p:sp>
          <p:nvSpPr>
            <p:cNvPr id="75" name="Freeform 8">
              <a:extLst>
                <a:ext uri="{FF2B5EF4-FFF2-40B4-BE49-F238E27FC236}">
                  <a16:creationId xmlns:a16="http://schemas.microsoft.com/office/drawing/2014/main" id="{CD9BA101-63C1-AB40-869B-E865AF85917E}"/>
                </a:ext>
              </a:extLst>
            </p:cNvPr>
            <p:cNvSpPr>
              <a:spLocks/>
            </p:cNvSpPr>
            <p:nvPr userDrawn="1"/>
          </p:nvSpPr>
          <p:spPr bwMode="auto">
            <a:xfrm>
              <a:off x="4368175" y="617435"/>
              <a:ext cx="650810" cy="274151"/>
            </a:xfrm>
            <a:custGeom>
              <a:avLst/>
              <a:gdLst>
                <a:gd name="T0" fmla="*/ 195 w 273"/>
                <a:gd name="T1" fmla="*/ 43 h 115"/>
                <a:gd name="T2" fmla="*/ 273 w 273"/>
                <a:gd name="T3" fmla="*/ 43 h 115"/>
                <a:gd name="T4" fmla="*/ 223 w 273"/>
                <a:gd name="T5" fmla="*/ 9 h 115"/>
                <a:gd name="T6" fmla="*/ 42 w 273"/>
                <a:gd name="T7" fmla="*/ 31 h 115"/>
                <a:gd name="T8" fmla="*/ 38 w 273"/>
                <a:gd name="T9" fmla="*/ 101 h 115"/>
                <a:gd name="T10" fmla="*/ 188 w 273"/>
                <a:gd name="T11" fmla="*/ 107 h 115"/>
                <a:gd name="T12" fmla="*/ 257 w 273"/>
                <a:gd name="T13" fmla="*/ 76 h 115"/>
                <a:gd name="T14" fmla="*/ 178 w 273"/>
                <a:gd name="T15" fmla="*/ 76 h 115"/>
                <a:gd name="T16" fmla="*/ 139 w 273"/>
                <a:gd name="T17" fmla="*/ 88 h 115"/>
                <a:gd name="T18" fmla="*/ 97 w 273"/>
                <a:gd name="T19" fmla="*/ 59 h 115"/>
                <a:gd name="T20" fmla="*/ 154 w 273"/>
                <a:gd name="T21" fmla="*/ 30 h 115"/>
                <a:gd name="T22" fmla="*/ 195 w 273"/>
                <a:gd name="T23" fmla="*/ 4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115">
                  <a:moveTo>
                    <a:pt x="195" y="43"/>
                  </a:moveTo>
                  <a:cubicBezTo>
                    <a:pt x="273" y="43"/>
                    <a:pt x="273" y="43"/>
                    <a:pt x="273" y="43"/>
                  </a:cubicBezTo>
                  <a:cubicBezTo>
                    <a:pt x="272" y="26"/>
                    <a:pt x="256" y="14"/>
                    <a:pt x="223" y="9"/>
                  </a:cubicBezTo>
                  <a:cubicBezTo>
                    <a:pt x="160" y="0"/>
                    <a:pt x="91" y="4"/>
                    <a:pt x="42" y="31"/>
                  </a:cubicBezTo>
                  <a:cubicBezTo>
                    <a:pt x="3" y="53"/>
                    <a:pt x="0" y="85"/>
                    <a:pt x="38" y="101"/>
                  </a:cubicBezTo>
                  <a:cubicBezTo>
                    <a:pt x="71" y="114"/>
                    <a:pt x="139" y="115"/>
                    <a:pt x="188" y="107"/>
                  </a:cubicBezTo>
                  <a:cubicBezTo>
                    <a:pt x="219" y="102"/>
                    <a:pt x="244" y="91"/>
                    <a:pt x="257" y="76"/>
                  </a:cubicBezTo>
                  <a:cubicBezTo>
                    <a:pt x="178" y="76"/>
                    <a:pt x="178" y="76"/>
                    <a:pt x="178" y="76"/>
                  </a:cubicBezTo>
                  <a:cubicBezTo>
                    <a:pt x="168" y="84"/>
                    <a:pt x="155" y="88"/>
                    <a:pt x="139" y="88"/>
                  </a:cubicBezTo>
                  <a:cubicBezTo>
                    <a:pt x="95" y="88"/>
                    <a:pt x="89" y="75"/>
                    <a:pt x="97" y="59"/>
                  </a:cubicBezTo>
                  <a:cubicBezTo>
                    <a:pt x="106" y="41"/>
                    <a:pt x="125" y="31"/>
                    <a:pt x="154" y="30"/>
                  </a:cubicBezTo>
                  <a:cubicBezTo>
                    <a:pt x="178" y="30"/>
                    <a:pt x="189" y="35"/>
                    <a:pt x="195"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9" b="0" i="0">
                <a:solidFill>
                  <a:srgbClr val="000000"/>
                </a:solidFill>
                <a:latin typeface="Gotham-Book" panose="02000604040000020004" pitchFamily="2" charset="0"/>
              </a:endParaRPr>
            </a:p>
          </p:txBody>
        </p:sp>
        <p:sp>
          <p:nvSpPr>
            <p:cNvPr id="76" name="Freeform 9">
              <a:extLst>
                <a:ext uri="{FF2B5EF4-FFF2-40B4-BE49-F238E27FC236}">
                  <a16:creationId xmlns:a16="http://schemas.microsoft.com/office/drawing/2014/main" id="{A05DF19B-F04D-664B-A453-1FCE2E41C422}"/>
                </a:ext>
              </a:extLst>
            </p:cNvPr>
            <p:cNvSpPr>
              <a:spLocks/>
            </p:cNvSpPr>
            <p:nvPr userDrawn="1"/>
          </p:nvSpPr>
          <p:spPr bwMode="auto">
            <a:xfrm>
              <a:off x="5004682" y="636506"/>
              <a:ext cx="503007" cy="240776"/>
            </a:xfrm>
            <a:custGeom>
              <a:avLst/>
              <a:gdLst>
                <a:gd name="T0" fmla="*/ 258 w 422"/>
                <a:gd name="T1" fmla="*/ 0 h 202"/>
                <a:gd name="T2" fmla="*/ 190 w 422"/>
                <a:gd name="T3" fmla="*/ 154 h 202"/>
                <a:gd name="T4" fmla="*/ 422 w 422"/>
                <a:gd name="T5" fmla="*/ 154 h 202"/>
                <a:gd name="T6" fmla="*/ 400 w 422"/>
                <a:gd name="T7" fmla="*/ 202 h 202"/>
                <a:gd name="T8" fmla="*/ 0 w 422"/>
                <a:gd name="T9" fmla="*/ 202 h 202"/>
                <a:gd name="T10" fmla="*/ 90 w 422"/>
                <a:gd name="T11" fmla="*/ 0 h 202"/>
                <a:gd name="T12" fmla="*/ 258 w 422"/>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22" h="202">
                  <a:moveTo>
                    <a:pt x="258" y="0"/>
                  </a:moveTo>
                  <a:lnTo>
                    <a:pt x="190" y="154"/>
                  </a:lnTo>
                  <a:lnTo>
                    <a:pt x="422" y="154"/>
                  </a:lnTo>
                  <a:lnTo>
                    <a:pt x="400" y="202"/>
                  </a:lnTo>
                  <a:lnTo>
                    <a:pt x="0" y="202"/>
                  </a:lnTo>
                  <a:lnTo>
                    <a:pt x="90" y="0"/>
                  </a:lnTo>
                  <a:lnTo>
                    <a:pt x="2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9" b="0" i="0">
                <a:solidFill>
                  <a:srgbClr val="000000"/>
                </a:solidFill>
                <a:latin typeface="Gotham-Book" panose="02000604040000020004" pitchFamily="2" charset="0"/>
              </a:endParaRPr>
            </a:p>
          </p:txBody>
        </p:sp>
      </p:grpSp>
      <p:grpSp>
        <p:nvGrpSpPr>
          <p:cNvPr id="77" name="Group 76">
            <a:extLst>
              <a:ext uri="{FF2B5EF4-FFF2-40B4-BE49-F238E27FC236}">
                <a16:creationId xmlns:a16="http://schemas.microsoft.com/office/drawing/2014/main" id="{042FCFF2-11EF-474A-A618-A10FF6ADBDB2}"/>
              </a:ext>
            </a:extLst>
          </p:cNvPr>
          <p:cNvGrpSpPr/>
          <p:nvPr userDrawn="1"/>
        </p:nvGrpSpPr>
        <p:grpSpPr>
          <a:xfrm>
            <a:off x="3616727" y="2644563"/>
            <a:ext cx="4958550" cy="1061639"/>
            <a:chOff x="2697049" y="1983421"/>
            <a:chExt cx="3718913" cy="796229"/>
          </a:xfrm>
        </p:grpSpPr>
        <p:sp>
          <p:nvSpPr>
            <p:cNvPr id="78" name="Freeform 51">
              <a:extLst>
                <a:ext uri="{FF2B5EF4-FFF2-40B4-BE49-F238E27FC236}">
                  <a16:creationId xmlns:a16="http://schemas.microsoft.com/office/drawing/2014/main" id="{AD204A58-ECF8-3C41-BD48-F6E075899C09}"/>
                </a:ext>
              </a:extLst>
            </p:cNvPr>
            <p:cNvSpPr>
              <a:spLocks noEditPoints="1"/>
            </p:cNvSpPr>
            <p:nvPr userDrawn="1"/>
          </p:nvSpPr>
          <p:spPr bwMode="auto">
            <a:xfrm>
              <a:off x="3412224" y="2588936"/>
              <a:ext cx="83437" cy="112044"/>
            </a:xfrm>
            <a:custGeom>
              <a:avLst/>
              <a:gdLst>
                <a:gd name="T0" fmla="*/ 19 w 35"/>
                <a:gd name="T1" fmla="*/ 0 h 47"/>
                <a:gd name="T2" fmla="*/ 32 w 35"/>
                <a:gd name="T3" fmla="*/ 12 h 47"/>
                <a:gd name="T4" fmla="*/ 25 w 35"/>
                <a:gd name="T5" fmla="*/ 21 h 47"/>
                <a:gd name="T6" fmla="*/ 25 w 35"/>
                <a:gd name="T7" fmla="*/ 21 h 47"/>
                <a:gd name="T8" fmla="*/ 35 w 35"/>
                <a:gd name="T9" fmla="*/ 33 h 47"/>
                <a:gd name="T10" fmla="*/ 19 w 35"/>
                <a:gd name="T11" fmla="*/ 47 h 47"/>
                <a:gd name="T12" fmla="*/ 0 w 35"/>
                <a:gd name="T13" fmla="*/ 47 h 47"/>
                <a:gd name="T14" fmla="*/ 0 w 35"/>
                <a:gd name="T15" fmla="*/ 0 h 47"/>
                <a:gd name="T16" fmla="*/ 19 w 35"/>
                <a:gd name="T17" fmla="*/ 0 h 47"/>
                <a:gd name="T18" fmla="*/ 17 w 35"/>
                <a:gd name="T19" fmla="*/ 19 h 47"/>
                <a:gd name="T20" fmla="*/ 25 w 35"/>
                <a:gd name="T21" fmla="*/ 13 h 47"/>
                <a:gd name="T22" fmla="*/ 17 w 35"/>
                <a:gd name="T23" fmla="*/ 6 h 47"/>
                <a:gd name="T24" fmla="*/ 8 w 35"/>
                <a:gd name="T25" fmla="*/ 6 h 47"/>
                <a:gd name="T26" fmla="*/ 8 w 35"/>
                <a:gd name="T27" fmla="*/ 19 h 47"/>
                <a:gd name="T28" fmla="*/ 17 w 35"/>
                <a:gd name="T29" fmla="*/ 19 h 47"/>
                <a:gd name="T30" fmla="*/ 19 w 35"/>
                <a:gd name="T31" fmla="*/ 41 h 47"/>
                <a:gd name="T32" fmla="*/ 28 w 35"/>
                <a:gd name="T33" fmla="*/ 33 h 47"/>
                <a:gd name="T34" fmla="*/ 19 w 35"/>
                <a:gd name="T35" fmla="*/ 25 h 47"/>
                <a:gd name="T36" fmla="*/ 8 w 35"/>
                <a:gd name="T37" fmla="*/ 25 h 47"/>
                <a:gd name="T38" fmla="*/ 8 w 35"/>
                <a:gd name="T39" fmla="*/ 41 h 47"/>
                <a:gd name="T40" fmla="*/ 19 w 35"/>
                <a:gd name="T41"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47">
                  <a:moveTo>
                    <a:pt x="19" y="0"/>
                  </a:moveTo>
                  <a:cubicBezTo>
                    <a:pt x="27" y="0"/>
                    <a:pt x="32" y="5"/>
                    <a:pt x="32" y="12"/>
                  </a:cubicBezTo>
                  <a:cubicBezTo>
                    <a:pt x="32" y="16"/>
                    <a:pt x="29" y="20"/>
                    <a:pt x="25" y="21"/>
                  </a:cubicBezTo>
                  <a:cubicBezTo>
                    <a:pt x="25" y="21"/>
                    <a:pt x="25" y="21"/>
                    <a:pt x="25" y="21"/>
                  </a:cubicBezTo>
                  <a:cubicBezTo>
                    <a:pt x="30" y="22"/>
                    <a:pt x="35" y="27"/>
                    <a:pt x="35" y="33"/>
                  </a:cubicBezTo>
                  <a:cubicBezTo>
                    <a:pt x="35" y="41"/>
                    <a:pt x="30" y="47"/>
                    <a:pt x="19" y="47"/>
                  </a:cubicBezTo>
                  <a:cubicBezTo>
                    <a:pt x="0" y="47"/>
                    <a:pt x="0" y="47"/>
                    <a:pt x="0" y="47"/>
                  </a:cubicBezTo>
                  <a:cubicBezTo>
                    <a:pt x="0" y="0"/>
                    <a:pt x="0" y="0"/>
                    <a:pt x="0" y="0"/>
                  </a:cubicBezTo>
                  <a:lnTo>
                    <a:pt x="19" y="0"/>
                  </a:lnTo>
                  <a:close/>
                  <a:moveTo>
                    <a:pt x="17" y="19"/>
                  </a:moveTo>
                  <a:cubicBezTo>
                    <a:pt x="22" y="19"/>
                    <a:pt x="25" y="16"/>
                    <a:pt x="25" y="13"/>
                  </a:cubicBezTo>
                  <a:cubicBezTo>
                    <a:pt x="25" y="9"/>
                    <a:pt x="22" y="6"/>
                    <a:pt x="17" y="6"/>
                  </a:cubicBezTo>
                  <a:cubicBezTo>
                    <a:pt x="8" y="6"/>
                    <a:pt x="8" y="6"/>
                    <a:pt x="8" y="6"/>
                  </a:cubicBezTo>
                  <a:cubicBezTo>
                    <a:pt x="8" y="19"/>
                    <a:pt x="8" y="19"/>
                    <a:pt x="8" y="19"/>
                  </a:cubicBezTo>
                  <a:lnTo>
                    <a:pt x="17" y="19"/>
                  </a:lnTo>
                  <a:close/>
                  <a:moveTo>
                    <a:pt x="19" y="41"/>
                  </a:moveTo>
                  <a:cubicBezTo>
                    <a:pt x="24" y="41"/>
                    <a:pt x="28" y="37"/>
                    <a:pt x="28" y="33"/>
                  </a:cubicBezTo>
                  <a:cubicBezTo>
                    <a:pt x="28" y="28"/>
                    <a:pt x="24" y="25"/>
                    <a:pt x="19" y="25"/>
                  </a:cubicBezTo>
                  <a:cubicBezTo>
                    <a:pt x="8" y="25"/>
                    <a:pt x="8" y="25"/>
                    <a:pt x="8" y="25"/>
                  </a:cubicBezTo>
                  <a:cubicBezTo>
                    <a:pt x="8" y="41"/>
                    <a:pt x="8" y="41"/>
                    <a:pt x="8" y="41"/>
                  </a:cubicBezTo>
                  <a:lnTo>
                    <a:pt x="19"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9" b="0" i="0">
                <a:solidFill>
                  <a:srgbClr val="000000"/>
                </a:solidFill>
                <a:latin typeface="Gotham-Book" panose="02000604040000020004" pitchFamily="2" charset="0"/>
              </a:endParaRPr>
            </a:p>
          </p:txBody>
        </p:sp>
        <p:sp>
          <p:nvSpPr>
            <p:cNvPr id="79" name="Freeform 52">
              <a:extLst>
                <a:ext uri="{FF2B5EF4-FFF2-40B4-BE49-F238E27FC236}">
                  <a16:creationId xmlns:a16="http://schemas.microsoft.com/office/drawing/2014/main" id="{9EDED391-2E01-C340-9AFB-3B0E0D695A47}"/>
                </a:ext>
              </a:extLst>
            </p:cNvPr>
            <p:cNvSpPr>
              <a:spLocks/>
            </p:cNvSpPr>
            <p:nvPr userDrawn="1"/>
          </p:nvSpPr>
          <p:spPr bwMode="auto">
            <a:xfrm>
              <a:off x="3521884" y="2588936"/>
              <a:ext cx="78669" cy="112044"/>
            </a:xfrm>
            <a:custGeom>
              <a:avLst/>
              <a:gdLst>
                <a:gd name="T0" fmla="*/ 66 w 66"/>
                <a:gd name="T1" fmla="*/ 80 h 94"/>
                <a:gd name="T2" fmla="*/ 66 w 66"/>
                <a:gd name="T3" fmla="*/ 94 h 94"/>
                <a:gd name="T4" fmla="*/ 0 w 66"/>
                <a:gd name="T5" fmla="*/ 94 h 94"/>
                <a:gd name="T6" fmla="*/ 0 w 66"/>
                <a:gd name="T7" fmla="*/ 0 h 94"/>
                <a:gd name="T8" fmla="*/ 64 w 66"/>
                <a:gd name="T9" fmla="*/ 0 h 94"/>
                <a:gd name="T10" fmla="*/ 64 w 66"/>
                <a:gd name="T11" fmla="*/ 14 h 94"/>
                <a:gd name="T12" fmla="*/ 16 w 66"/>
                <a:gd name="T13" fmla="*/ 14 h 94"/>
                <a:gd name="T14" fmla="*/ 16 w 66"/>
                <a:gd name="T15" fmla="*/ 38 h 94"/>
                <a:gd name="T16" fmla="*/ 54 w 66"/>
                <a:gd name="T17" fmla="*/ 38 h 94"/>
                <a:gd name="T18" fmla="*/ 54 w 66"/>
                <a:gd name="T19" fmla="*/ 52 h 94"/>
                <a:gd name="T20" fmla="*/ 16 w 66"/>
                <a:gd name="T21" fmla="*/ 52 h 94"/>
                <a:gd name="T22" fmla="*/ 16 w 66"/>
                <a:gd name="T23" fmla="*/ 80 h 94"/>
                <a:gd name="T24" fmla="*/ 66 w 66"/>
                <a:gd name="T25"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94">
                  <a:moveTo>
                    <a:pt x="66" y="80"/>
                  </a:moveTo>
                  <a:lnTo>
                    <a:pt x="66" y="94"/>
                  </a:lnTo>
                  <a:lnTo>
                    <a:pt x="0" y="94"/>
                  </a:lnTo>
                  <a:lnTo>
                    <a:pt x="0" y="0"/>
                  </a:lnTo>
                  <a:lnTo>
                    <a:pt x="64" y="0"/>
                  </a:lnTo>
                  <a:lnTo>
                    <a:pt x="64" y="14"/>
                  </a:lnTo>
                  <a:lnTo>
                    <a:pt x="16" y="14"/>
                  </a:lnTo>
                  <a:lnTo>
                    <a:pt x="16" y="38"/>
                  </a:lnTo>
                  <a:lnTo>
                    <a:pt x="54" y="38"/>
                  </a:lnTo>
                  <a:lnTo>
                    <a:pt x="54" y="52"/>
                  </a:lnTo>
                  <a:lnTo>
                    <a:pt x="16" y="52"/>
                  </a:lnTo>
                  <a:lnTo>
                    <a:pt x="16" y="80"/>
                  </a:lnTo>
                  <a:lnTo>
                    <a:pt x="66"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9" b="0" i="0">
                <a:solidFill>
                  <a:srgbClr val="000000"/>
                </a:solidFill>
                <a:latin typeface="Gotham-Book" panose="02000604040000020004" pitchFamily="2" charset="0"/>
              </a:endParaRPr>
            </a:p>
          </p:txBody>
        </p:sp>
        <p:sp>
          <p:nvSpPr>
            <p:cNvPr id="80" name="Freeform 53">
              <a:extLst>
                <a:ext uri="{FF2B5EF4-FFF2-40B4-BE49-F238E27FC236}">
                  <a16:creationId xmlns:a16="http://schemas.microsoft.com/office/drawing/2014/main" id="{7701C97F-E7B5-2240-9515-C919BF99998F}"/>
                </a:ext>
              </a:extLst>
            </p:cNvPr>
            <p:cNvSpPr>
              <a:spLocks/>
            </p:cNvSpPr>
            <p:nvPr userDrawn="1"/>
          </p:nvSpPr>
          <p:spPr bwMode="auto">
            <a:xfrm>
              <a:off x="3619625" y="2588936"/>
              <a:ext cx="102508" cy="112044"/>
            </a:xfrm>
            <a:custGeom>
              <a:avLst/>
              <a:gdLst>
                <a:gd name="T0" fmla="*/ 43 w 43"/>
                <a:gd name="T1" fmla="*/ 0 h 47"/>
                <a:gd name="T2" fmla="*/ 25 w 43"/>
                <a:gd name="T3" fmla="*/ 25 h 47"/>
                <a:gd name="T4" fmla="*/ 25 w 43"/>
                <a:gd name="T5" fmla="*/ 47 h 47"/>
                <a:gd name="T6" fmla="*/ 18 w 43"/>
                <a:gd name="T7" fmla="*/ 47 h 47"/>
                <a:gd name="T8" fmla="*/ 18 w 43"/>
                <a:gd name="T9" fmla="*/ 25 h 47"/>
                <a:gd name="T10" fmla="*/ 0 w 43"/>
                <a:gd name="T11" fmla="*/ 0 h 47"/>
                <a:gd name="T12" fmla="*/ 8 w 43"/>
                <a:gd name="T13" fmla="*/ 0 h 47"/>
                <a:gd name="T14" fmla="*/ 19 w 43"/>
                <a:gd name="T15" fmla="*/ 14 h 47"/>
                <a:gd name="T16" fmla="*/ 21 w 43"/>
                <a:gd name="T17" fmla="*/ 18 h 47"/>
                <a:gd name="T18" fmla="*/ 22 w 43"/>
                <a:gd name="T19" fmla="*/ 18 h 47"/>
                <a:gd name="T20" fmla="*/ 24 w 43"/>
                <a:gd name="T21" fmla="*/ 14 h 47"/>
                <a:gd name="T22" fmla="*/ 35 w 43"/>
                <a:gd name="T23" fmla="*/ 0 h 47"/>
                <a:gd name="T24" fmla="*/ 43 w 43"/>
                <a:gd name="T2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7">
                  <a:moveTo>
                    <a:pt x="43" y="0"/>
                  </a:moveTo>
                  <a:cubicBezTo>
                    <a:pt x="25" y="25"/>
                    <a:pt x="25" y="25"/>
                    <a:pt x="25" y="25"/>
                  </a:cubicBezTo>
                  <a:cubicBezTo>
                    <a:pt x="25" y="47"/>
                    <a:pt x="25" y="47"/>
                    <a:pt x="25" y="47"/>
                  </a:cubicBezTo>
                  <a:cubicBezTo>
                    <a:pt x="18" y="47"/>
                    <a:pt x="18" y="47"/>
                    <a:pt x="18" y="47"/>
                  </a:cubicBezTo>
                  <a:cubicBezTo>
                    <a:pt x="18" y="25"/>
                    <a:pt x="18" y="25"/>
                    <a:pt x="18" y="25"/>
                  </a:cubicBezTo>
                  <a:cubicBezTo>
                    <a:pt x="0" y="0"/>
                    <a:pt x="0" y="0"/>
                    <a:pt x="0" y="0"/>
                  </a:cubicBezTo>
                  <a:cubicBezTo>
                    <a:pt x="8" y="0"/>
                    <a:pt x="8" y="0"/>
                    <a:pt x="8" y="0"/>
                  </a:cubicBezTo>
                  <a:cubicBezTo>
                    <a:pt x="19" y="14"/>
                    <a:pt x="19" y="14"/>
                    <a:pt x="19" y="14"/>
                  </a:cubicBezTo>
                  <a:cubicBezTo>
                    <a:pt x="20" y="16"/>
                    <a:pt x="21" y="18"/>
                    <a:pt x="21" y="18"/>
                  </a:cubicBezTo>
                  <a:cubicBezTo>
                    <a:pt x="22" y="18"/>
                    <a:pt x="22" y="18"/>
                    <a:pt x="22" y="18"/>
                  </a:cubicBezTo>
                  <a:cubicBezTo>
                    <a:pt x="22" y="18"/>
                    <a:pt x="23" y="16"/>
                    <a:pt x="24" y="14"/>
                  </a:cubicBezTo>
                  <a:cubicBezTo>
                    <a:pt x="35" y="0"/>
                    <a:pt x="35" y="0"/>
                    <a:pt x="35" y="0"/>
                  </a:cubicBez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9" b="0" i="0">
                <a:solidFill>
                  <a:srgbClr val="000000"/>
                </a:solidFill>
                <a:latin typeface="Gotham-Book" panose="02000604040000020004" pitchFamily="2" charset="0"/>
              </a:endParaRPr>
            </a:p>
          </p:txBody>
        </p:sp>
        <p:sp>
          <p:nvSpPr>
            <p:cNvPr id="81" name="Freeform 54">
              <a:extLst>
                <a:ext uri="{FF2B5EF4-FFF2-40B4-BE49-F238E27FC236}">
                  <a16:creationId xmlns:a16="http://schemas.microsoft.com/office/drawing/2014/main" id="{AA36B56B-166E-864C-814B-FD34EA296C33}"/>
                </a:ext>
              </a:extLst>
            </p:cNvPr>
            <p:cNvSpPr>
              <a:spLocks noEditPoints="1"/>
            </p:cNvSpPr>
            <p:nvPr userDrawn="1"/>
          </p:nvSpPr>
          <p:spPr bwMode="auto">
            <a:xfrm>
              <a:off x="3726901" y="2586552"/>
              <a:ext cx="114428" cy="116812"/>
            </a:xfrm>
            <a:custGeom>
              <a:avLst/>
              <a:gdLst>
                <a:gd name="T0" fmla="*/ 24 w 48"/>
                <a:gd name="T1" fmla="*/ 0 h 49"/>
                <a:gd name="T2" fmla="*/ 48 w 48"/>
                <a:gd name="T3" fmla="*/ 24 h 49"/>
                <a:gd name="T4" fmla="*/ 24 w 48"/>
                <a:gd name="T5" fmla="*/ 49 h 49"/>
                <a:gd name="T6" fmla="*/ 0 w 48"/>
                <a:gd name="T7" fmla="*/ 24 h 49"/>
                <a:gd name="T8" fmla="*/ 24 w 48"/>
                <a:gd name="T9" fmla="*/ 0 h 49"/>
                <a:gd name="T10" fmla="*/ 24 w 48"/>
                <a:gd name="T11" fmla="*/ 41 h 49"/>
                <a:gd name="T12" fmla="*/ 41 w 48"/>
                <a:gd name="T13" fmla="*/ 24 h 49"/>
                <a:gd name="T14" fmla="*/ 24 w 48"/>
                <a:gd name="T15" fmla="*/ 7 h 49"/>
                <a:gd name="T16" fmla="*/ 7 w 48"/>
                <a:gd name="T17" fmla="*/ 24 h 49"/>
                <a:gd name="T18" fmla="*/ 24 w 48"/>
                <a:gd name="T19" fmla="*/ 4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9">
                  <a:moveTo>
                    <a:pt x="24" y="0"/>
                  </a:moveTo>
                  <a:cubicBezTo>
                    <a:pt x="37" y="0"/>
                    <a:pt x="48" y="10"/>
                    <a:pt x="48" y="24"/>
                  </a:cubicBezTo>
                  <a:cubicBezTo>
                    <a:pt x="48" y="39"/>
                    <a:pt x="37" y="49"/>
                    <a:pt x="24" y="49"/>
                  </a:cubicBezTo>
                  <a:cubicBezTo>
                    <a:pt x="11" y="49"/>
                    <a:pt x="0" y="39"/>
                    <a:pt x="0" y="24"/>
                  </a:cubicBezTo>
                  <a:cubicBezTo>
                    <a:pt x="0" y="10"/>
                    <a:pt x="11" y="0"/>
                    <a:pt x="24" y="0"/>
                  </a:cubicBezTo>
                  <a:moveTo>
                    <a:pt x="24" y="41"/>
                  </a:moveTo>
                  <a:cubicBezTo>
                    <a:pt x="34" y="41"/>
                    <a:pt x="41" y="35"/>
                    <a:pt x="41" y="24"/>
                  </a:cubicBezTo>
                  <a:cubicBezTo>
                    <a:pt x="41" y="14"/>
                    <a:pt x="34" y="7"/>
                    <a:pt x="24" y="7"/>
                  </a:cubicBezTo>
                  <a:cubicBezTo>
                    <a:pt x="14" y="7"/>
                    <a:pt x="7" y="14"/>
                    <a:pt x="7" y="24"/>
                  </a:cubicBezTo>
                  <a:cubicBezTo>
                    <a:pt x="7" y="35"/>
                    <a:pt x="14" y="41"/>
                    <a:pt x="24"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9" b="0" i="0">
                <a:solidFill>
                  <a:srgbClr val="000000"/>
                </a:solidFill>
                <a:latin typeface="Gotham-Book" panose="02000604040000020004" pitchFamily="2" charset="0"/>
              </a:endParaRPr>
            </a:p>
          </p:txBody>
        </p:sp>
        <p:sp>
          <p:nvSpPr>
            <p:cNvPr id="82" name="Freeform 55">
              <a:extLst>
                <a:ext uri="{FF2B5EF4-FFF2-40B4-BE49-F238E27FC236}">
                  <a16:creationId xmlns:a16="http://schemas.microsoft.com/office/drawing/2014/main" id="{FC3023BE-060F-3741-ACA3-F096D10D606E}"/>
                </a:ext>
              </a:extLst>
            </p:cNvPr>
            <p:cNvSpPr>
              <a:spLocks/>
            </p:cNvSpPr>
            <p:nvPr userDrawn="1"/>
          </p:nvSpPr>
          <p:spPr bwMode="auto">
            <a:xfrm>
              <a:off x="3867553" y="2588936"/>
              <a:ext cx="92973" cy="112044"/>
            </a:xfrm>
            <a:custGeom>
              <a:avLst/>
              <a:gdLst>
                <a:gd name="T0" fmla="*/ 39 w 39"/>
                <a:gd name="T1" fmla="*/ 0 h 47"/>
                <a:gd name="T2" fmla="*/ 39 w 39"/>
                <a:gd name="T3" fmla="*/ 47 h 47"/>
                <a:gd name="T4" fmla="*/ 32 w 39"/>
                <a:gd name="T5" fmla="*/ 47 h 47"/>
                <a:gd name="T6" fmla="*/ 15 w 39"/>
                <a:gd name="T7" fmla="*/ 24 h 47"/>
                <a:gd name="T8" fmla="*/ 7 w 39"/>
                <a:gd name="T9" fmla="*/ 12 h 47"/>
                <a:gd name="T10" fmla="*/ 7 w 39"/>
                <a:gd name="T11" fmla="*/ 12 h 47"/>
                <a:gd name="T12" fmla="*/ 7 w 39"/>
                <a:gd name="T13" fmla="*/ 27 h 47"/>
                <a:gd name="T14" fmla="*/ 7 w 39"/>
                <a:gd name="T15" fmla="*/ 47 h 47"/>
                <a:gd name="T16" fmla="*/ 0 w 39"/>
                <a:gd name="T17" fmla="*/ 47 h 47"/>
                <a:gd name="T18" fmla="*/ 0 w 39"/>
                <a:gd name="T19" fmla="*/ 0 h 47"/>
                <a:gd name="T20" fmla="*/ 7 w 39"/>
                <a:gd name="T21" fmla="*/ 0 h 47"/>
                <a:gd name="T22" fmla="*/ 24 w 39"/>
                <a:gd name="T23" fmla="*/ 23 h 47"/>
                <a:gd name="T24" fmla="*/ 32 w 39"/>
                <a:gd name="T25" fmla="*/ 34 h 47"/>
                <a:gd name="T26" fmla="*/ 32 w 39"/>
                <a:gd name="T27" fmla="*/ 34 h 47"/>
                <a:gd name="T28" fmla="*/ 32 w 39"/>
                <a:gd name="T29" fmla="*/ 20 h 47"/>
                <a:gd name="T30" fmla="*/ 32 w 39"/>
                <a:gd name="T31" fmla="*/ 0 h 47"/>
                <a:gd name="T32" fmla="*/ 39 w 39"/>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7">
                  <a:moveTo>
                    <a:pt x="39" y="0"/>
                  </a:moveTo>
                  <a:cubicBezTo>
                    <a:pt x="39" y="47"/>
                    <a:pt x="39" y="47"/>
                    <a:pt x="39" y="47"/>
                  </a:cubicBezTo>
                  <a:cubicBezTo>
                    <a:pt x="32" y="47"/>
                    <a:pt x="32" y="47"/>
                    <a:pt x="32" y="47"/>
                  </a:cubicBezTo>
                  <a:cubicBezTo>
                    <a:pt x="15" y="24"/>
                    <a:pt x="15" y="24"/>
                    <a:pt x="15" y="24"/>
                  </a:cubicBezTo>
                  <a:cubicBezTo>
                    <a:pt x="11" y="18"/>
                    <a:pt x="7" y="12"/>
                    <a:pt x="7" y="12"/>
                  </a:cubicBezTo>
                  <a:cubicBezTo>
                    <a:pt x="7" y="12"/>
                    <a:pt x="7" y="12"/>
                    <a:pt x="7" y="12"/>
                  </a:cubicBezTo>
                  <a:cubicBezTo>
                    <a:pt x="7" y="12"/>
                    <a:pt x="7" y="19"/>
                    <a:pt x="7" y="27"/>
                  </a:cubicBezTo>
                  <a:cubicBezTo>
                    <a:pt x="7" y="47"/>
                    <a:pt x="7" y="47"/>
                    <a:pt x="7" y="47"/>
                  </a:cubicBezTo>
                  <a:cubicBezTo>
                    <a:pt x="0" y="47"/>
                    <a:pt x="0" y="47"/>
                    <a:pt x="0" y="47"/>
                  </a:cubicBezTo>
                  <a:cubicBezTo>
                    <a:pt x="0" y="0"/>
                    <a:pt x="0" y="0"/>
                    <a:pt x="0" y="0"/>
                  </a:cubicBezTo>
                  <a:cubicBezTo>
                    <a:pt x="7" y="0"/>
                    <a:pt x="7" y="0"/>
                    <a:pt x="7" y="0"/>
                  </a:cubicBezTo>
                  <a:cubicBezTo>
                    <a:pt x="24" y="23"/>
                    <a:pt x="24" y="23"/>
                    <a:pt x="24" y="23"/>
                  </a:cubicBezTo>
                  <a:cubicBezTo>
                    <a:pt x="27" y="28"/>
                    <a:pt x="32" y="34"/>
                    <a:pt x="32" y="34"/>
                  </a:cubicBezTo>
                  <a:cubicBezTo>
                    <a:pt x="32" y="34"/>
                    <a:pt x="32" y="34"/>
                    <a:pt x="32" y="34"/>
                  </a:cubicBezTo>
                  <a:cubicBezTo>
                    <a:pt x="32" y="34"/>
                    <a:pt x="32" y="27"/>
                    <a:pt x="32" y="20"/>
                  </a:cubicBezTo>
                  <a:cubicBezTo>
                    <a:pt x="32" y="0"/>
                    <a:pt x="32" y="0"/>
                    <a:pt x="32" y="0"/>
                  </a:cubicBez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9" b="0" i="0">
                <a:solidFill>
                  <a:srgbClr val="000000"/>
                </a:solidFill>
                <a:latin typeface="Gotham-Book" panose="02000604040000020004" pitchFamily="2" charset="0"/>
              </a:endParaRPr>
            </a:p>
          </p:txBody>
        </p:sp>
        <p:sp>
          <p:nvSpPr>
            <p:cNvPr id="83" name="Freeform 56">
              <a:extLst>
                <a:ext uri="{FF2B5EF4-FFF2-40B4-BE49-F238E27FC236}">
                  <a16:creationId xmlns:a16="http://schemas.microsoft.com/office/drawing/2014/main" id="{ADD117AC-9387-CA44-98F9-07B28D7B8A75}"/>
                </a:ext>
              </a:extLst>
            </p:cNvPr>
            <p:cNvSpPr>
              <a:spLocks noEditPoints="1"/>
            </p:cNvSpPr>
            <p:nvPr userDrawn="1"/>
          </p:nvSpPr>
          <p:spPr bwMode="auto">
            <a:xfrm>
              <a:off x="3996284" y="2588936"/>
              <a:ext cx="104892" cy="112044"/>
            </a:xfrm>
            <a:custGeom>
              <a:avLst/>
              <a:gdLst>
                <a:gd name="T0" fmla="*/ 20 w 44"/>
                <a:gd name="T1" fmla="*/ 0 h 47"/>
                <a:gd name="T2" fmla="*/ 44 w 44"/>
                <a:gd name="T3" fmla="*/ 24 h 47"/>
                <a:gd name="T4" fmla="*/ 20 w 44"/>
                <a:gd name="T5" fmla="*/ 47 h 47"/>
                <a:gd name="T6" fmla="*/ 0 w 44"/>
                <a:gd name="T7" fmla="*/ 47 h 47"/>
                <a:gd name="T8" fmla="*/ 0 w 44"/>
                <a:gd name="T9" fmla="*/ 0 h 47"/>
                <a:gd name="T10" fmla="*/ 20 w 44"/>
                <a:gd name="T11" fmla="*/ 0 h 47"/>
                <a:gd name="T12" fmla="*/ 20 w 44"/>
                <a:gd name="T13" fmla="*/ 40 h 47"/>
                <a:gd name="T14" fmla="*/ 36 w 44"/>
                <a:gd name="T15" fmla="*/ 24 h 47"/>
                <a:gd name="T16" fmla="*/ 20 w 44"/>
                <a:gd name="T17" fmla="*/ 7 h 47"/>
                <a:gd name="T18" fmla="*/ 7 w 44"/>
                <a:gd name="T19" fmla="*/ 7 h 47"/>
                <a:gd name="T20" fmla="*/ 7 w 44"/>
                <a:gd name="T21" fmla="*/ 40 h 47"/>
                <a:gd name="T22" fmla="*/ 20 w 44"/>
                <a:gd name="T23" fmla="*/ 4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47">
                  <a:moveTo>
                    <a:pt x="20" y="0"/>
                  </a:moveTo>
                  <a:cubicBezTo>
                    <a:pt x="33" y="0"/>
                    <a:pt x="44" y="10"/>
                    <a:pt x="44" y="24"/>
                  </a:cubicBezTo>
                  <a:cubicBezTo>
                    <a:pt x="44" y="38"/>
                    <a:pt x="33" y="47"/>
                    <a:pt x="20" y="47"/>
                  </a:cubicBezTo>
                  <a:cubicBezTo>
                    <a:pt x="0" y="47"/>
                    <a:pt x="0" y="47"/>
                    <a:pt x="0" y="47"/>
                  </a:cubicBezTo>
                  <a:cubicBezTo>
                    <a:pt x="0" y="0"/>
                    <a:pt x="0" y="0"/>
                    <a:pt x="0" y="0"/>
                  </a:cubicBezTo>
                  <a:lnTo>
                    <a:pt x="20" y="0"/>
                  </a:lnTo>
                  <a:close/>
                  <a:moveTo>
                    <a:pt x="20" y="40"/>
                  </a:moveTo>
                  <a:cubicBezTo>
                    <a:pt x="29" y="40"/>
                    <a:pt x="36" y="34"/>
                    <a:pt x="36" y="24"/>
                  </a:cubicBezTo>
                  <a:cubicBezTo>
                    <a:pt x="36" y="13"/>
                    <a:pt x="29" y="7"/>
                    <a:pt x="20" y="7"/>
                  </a:cubicBezTo>
                  <a:cubicBezTo>
                    <a:pt x="7" y="7"/>
                    <a:pt x="7" y="7"/>
                    <a:pt x="7" y="7"/>
                  </a:cubicBezTo>
                  <a:cubicBezTo>
                    <a:pt x="7" y="40"/>
                    <a:pt x="7" y="40"/>
                    <a:pt x="7" y="40"/>
                  </a:cubicBezTo>
                  <a:lnTo>
                    <a:pt x="20"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9" b="0" i="0">
                <a:solidFill>
                  <a:srgbClr val="000000"/>
                </a:solidFill>
                <a:latin typeface="Gotham-Book" panose="02000604040000020004" pitchFamily="2" charset="0"/>
              </a:endParaRPr>
            </a:p>
          </p:txBody>
        </p:sp>
        <p:sp>
          <p:nvSpPr>
            <p:cNvPr id="84" name="Freeform 57">
              <a:extLst>
                <a:ext uri="{FF2B5EF4-FFF2-40B4-BE49-F238E27FC236}">
                  <a16:creationId xmlns:a16="http://schemas.microsoft.com/office/drawing/2014/main" id="{4D989764-0A29-DC49-9C9F-3C01A4DA96A0}"/>
                </a:ext>
              </a:extLst>
            </p:cNvPr>
            <p:cNvSpPr>
              <a:spLocks/>
            </p:cNvSpPr>
            <p:nvPr userDrawn="1"/>
          </p:nvSpPr>
          <p:spPr bwMode="auto">
            <a:xfrm>
              <a:off x="4163158" y="2588936"/>
              <a:ext cx="88205" cy="112044"/>
            </a:xfrm>
            <a:custGeom>
              <a:avLst/>
              <a:gdLst>
                <a:gd name="T0" fmla="*/ 74 w 74"/>
                <a:gd name="T1" fmla="*/ 0 h 94"/>
                <a:gd name="T2" fmla="*/ 74 w 74"/>
                <a:gd name="T3" fmla="*/ 14 h 94"/>
                <a:gd name="T4" fmla="*/ 44 w 74"/>
                <a:gd name="T5" fmla="*/ 14 h 94"/>
                <a:gd name="T6" fmla="*/ 44 w 74"/>
                <a:gd name="T7" fmla="*/ 94 h 94"/>
                <a:gd name="T8" fmla="*/ 30 w 74"/>
                <a:gd name="T9" fmla="*/ 94 h 94"/>
                <a:gd name="T10" fmla="*/ 30 w 74"/>
                <a:gd name="T11" fmla="*/ 14 h 94"/>
                <a:gd name="T12" fmla="*/ 0 w 74"/>
                <a:gd name="T13" fmla="*/ 14 h 94"/>
                <a:gd name="T14" fmla="*/ 0 w 74"/>
                <a:gd name="T15" fmla="*/ 0 h 94"/>
                <a:gd name="T16" fmla="*/ 74 w 74"/>
                <a:gd name="T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94">
                  <a:moveTo>
                    <a:pt x="74" y="0"/>
                  </a:moveTo>
                  <a:lnTo>
                    <a:pt x="74" y="14"/>
                  </a:lnTo>
                  <a:lnTo>
                    <a:pt x="44" y="14"/>
                  </a:lnTo>
                  <a:lnTo>
                    <a:pt x="44" y="94"/>
                  </a:lnTo>
                  <a:lnTo>
                    <a:pt x="30" y="94"/>
                  </a:lnTo>
                  <a:lnTo>
                    <a:pt x="30" y="14"/>
                  </a:lnTo>
                  <a:lnTo>
                    <a:pt x="0" y="14"/>
                  </a:lnTo>
                  <a:lnTo>
                    <a:pt x="0" y="0"/>
                  </a:lnTo>
                  <a:lnTo>
                    <a:pt x="7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9" b="0" i="0">
                <a:solidFill>
                  <a:srgbClr val="000000"/>
                </a:solidFill>
                <a:latin typeface="Gotham-Book" panose="02000604040000020004" pitchFamily="2" charset="0"/>
              </a:endParaRPr>
            </a:p>
          </p:txBody>
        </p:sp>
        <p:sp>
          <p:nvSpPr>
            <p:cNvPr id="85" name="Freeform 58">
              <a:extLst>
                <a:ext uri="{FF2B5EF4-FFF2-40B4-BE49-F238E27FC236}">
                  <a16:creationId xmlns:a16="http://schemas.microsoft.com/office/drawing/2014/main" id="{05BB9E7E-D347-6A48-A790-1DE6CEFD32C3}"/>
                </a:ext>
              </a:extLst>
            </p:cNvPr>
            <p:cNvSpPr>
              <a:spLocks/>
            </p:cNvSpPr>
            <p:nvPr userDrawn="1"/>
          </p:nvSpPr>
          <p:spPr bwMode="auto">
            <a:xfrm>
              <a:off x="4275203" y="2588936"/>
              <a:ext cx="90589" cy="112044"/>
            </a:xfrm>
            <a:custGeom>
              <a:avLst/>
              <a:gdLst>
                <a:gd name="T0" fmla="*/ 76 w 76"/>
                <a:gd name="T1" fmla="*/ 0 h 94"/>
                <a:gd name="T2" fmla="*/ 76 w 76"/>
                <a:gd name="T3" fmla="*/ 94 h 94"/>
                <a:gd name="T4" fmla="*/ 60 w 76"/>
                <a:gd name="T5" fmla="*/ 94 h 94"/>
                <a:gd name="T6" fmla="*/ 60 w 76"/>
                <a:gd name="T7" fmla="*/ 52 h 94"/>
                <a:gd name="T8" fmla="*/ 16 w 76"/>
                <a:gd name="T9" fmla="*/ 52 h 94"/>
                <a:gd name="T10" fmla="*/ 16 w 76"/>
                <a:gd name="T11" fmla="*/ 94 h 94"/>
                <a:gd name="T12" fmla="*/ 0 w 76"/>
                <a:gd name="T13" fmla="*/ 94 h 94"/>
                <a:gd name="T14" fmla="*/ 0 w 76"/>
                <a:gd name="T15" fmla="*/ 0 h 94"/>
                <a:gd name="T16" fmla="*/ 16 w 76"/>
                <a:gd name="T17" fmla="*/ 0 h 94"/>
                <a:gd name="T18" fmla="*/ 16 w 76"/>
                <a:gd name="T19" fmla="*/ 38 h 94"/>
                <a:gd name="T20" fmla="*/ 60 w 76"/>
                <a:gd name="T21" fmla="*/ 38 h 94"/>
                <a:gd name="T22" fmla="*/ 60 w 76"/>
                <a:gd name="T23" fmla="*/ 0 h 94"/>
                <a:gd name="T24" fmla="*/ 76 w 76"/>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94">
                  <a:moveTo>
                    <a:pt x="76" y="0"/>
                  </a:moveTo>
                  <a:lnTo>
                    <a:pt x="76" y="94"/>
                  </a:lnTo>
                  <a:lnTo>
                    <a:pt x="60" y="94"/>
                  </a:lnTo>
                  <a:lnTo>
                    <a:pt x="60" y="52"/>
                  </a:lnTo>
                  <a:lnTo>
                    <a:pt x="16" y="52"/>
                  </a:lnTo>
                  <a:lnTo>
                    <a:pt x="16" y="94"/>
                  </a:lnTo>
                  <a:lnTo>
                    <a:pt x="0" y="94"/>
                  </a:lnTo>
                  <a:lnTo>
                    <a:pt x="0" y="0"/>
                  </a:lnTo>
                  <a:lnTo>
                    <a:pt x="16" y="0"/>
                  </a:lnTo>
                  <a:lnTo>
                    <a:pt x="16" y="38"/>
                  </a:lnTo>
                  <a:lnTo>
                    <a:pt x="60" y="38"/>
                  </a:lnTo>
                  <a:lnTo>
                    <a:pt x="60" y="0"/>
                  </a:lnTo>
                  <a:lnTo>
                    <a:pt x="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9" b="0" i="0">
                <a:solidFill>
                  <a:srgbClr val="000000"/>
                </a:solidFill>
                <a:latin typeface="Gotham-Book" panose="02000604040000020004" pitchFamily="2" charset="0"/>
              </a:endParaRPr>
            </a:p>
          </p:txBody>
        </p:sp>
        <p:sp>
          <p:nvSpPr>
            <p:cNvPr id="86" name="Freeform 59">
              <a:extLst>
                <a:ext uri="{FF2B5EF4-FFF2-40B4-BE49-F238E27FC236}">
                  <a16:creationId xmlns:a16="http://schemas.microsoft.com/office/drawing/2014/main" id="{082670A2-3A14-F747-8FF3-716A3C08C28C}"/>
                </a:ext>
              </a:extLst>
            </p:cNvPr>
            <p:cNvSpPr>
              <a:spLocks/>
            </p:cNvSpPr>
            <p:nvPr userDrawn="1"/>
          </p:nvSpPr>
          <p:spPr bwMode="auto">
            <a:xfrm>
              <a:off x="4399166" y="2588936"/>
              <a:ext cx="78669" cy="112044"/>
            </a:xfrm>
            <a:custGeom>
              <a:avLst/>
              <a:gdLst>
                <a:gd name="T0" fmla="*/ 66 w 66"/>
                <a:gd name="T1" fmla="*/ 80 h 94"/>
                <a:gd name="T2" fmla="*/ 66 w 66"/>
                <a:gd name="T3" fmla="*/ 94 h 94"/>
                <a:gd name="T4" fmla="*/ 0 w 66"/>
                <a:gd name="T5" fmla="*/ 94 h 94"/>
                <a:gd name="T6" fmla="*/ 0 w 66"/>
                <a:gd name="T7" fmla="*/ 0 h 94"/>
                <a:gd name="T8" fmla="*/ 64 w 66"/>
                <a:gd name="T9" fmla="*/ 0 h 94"/>
                <a:gd name="T10" fmla="*/ 64 w 66"/>
                <a:gd name="T11" fmla="*/ 14 h 94"/>
                <a:gd name="T12" fmla="*/ 16 w 66"/>
                <a:gd name="T13" fmla="*/ 14 h 94"/>
                <a:gd name="T14" fmla="*/ 16 w 66"/>
                <a:gd name="T15" fmla="*/ 38 h 94"/>
                <a:gd name="T16" fmla="*/ 54 w 66"/>
                <a:gd name="T17" fmla="*/ 38 h 94"/>
                <a:gd name="T18" fmla="*/ 54 w 66"/>
                <a:gd name="T19" fmla="*/ 52 h 94"/>
                <a:gd name="T20" fmla="*/ 16 w 66"/>
                <a:gd name="T21" fmla="*/ 52 h 94"/>
                <a:gd name="T22" fmla="*/ 16 w 66"/>
                <a:gd name="T23" fmla="*/ 80 h 94"/>
                <a:gd name="T24" fmla="*/ 66 w 66"/>
                <a:gd name="T25"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94">
                  <a:moveTo>
                    <a:pt x="66" y="80"/>
                  </a:moveTo>
                  <a:lnTo>
                    <a:pt x="66" y="94"/>
                  </a:lnTo>
                  <a:lnTo>
                    <a:pt x="0" y="94"/>
                  </a:lnTo>
                  <a:lnTo>
                    <a:pt x="0" y="0"/>
                  </a:lnTo>
                  <a:lnTo>
                    <a:pt x="64" y="0"/>
                  </a:lnTo>
                  <a:lnTo>
                    <a:pt x="64" y="14"/>
                  </a:lnTo>
                  <a:lnTo>
                    <a:pt x="16" y="14"/>
                  </a:lnTo>
                  <a:lnTo>
                    <a:pt x="16" y="38"/>
                  </a:lnTo>
                  <a:lnTo>
                    <a:pt x="54" y="38"/>
                  </a:lnTo>
                  <a:lnTo>
                    <a:pt x="54" y="52"/>
                  </a:lnTo>
                  <a:lnTo>
                    <a:pt x="16" y="52"/>
                  </a:lnTo>
                  <a:lnTo>
                    <a:pt x="16" y="80"/>
                  </a:lnTo>
                  <a:lnTo>
                    <a:pt x="66"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9" b="0" i="0">
                <a:solidFill>
                  <a:srgbClr val="000000"/>
                </a:solidFill>
                <a:latin typeface="Gotham-Book" panose="02000604040000020004" pitchFamily="2" charset="0"/>
              </a:endParaRPr>
            </a:p>
          </p:txBody>
        </p:sp>
        <p:sp>
          <p:nvSpPr>
            <p:cNvPr id="87" name="Freeform 60">
              <a:extLst>
                <a:ext uri="{FF2B5EF4-FFF2-40B4-BE49-F238E27FC236}">
                  <a16:creationId xmlns:a16="http://schemas.microsoft.com/office/drawing/2014/main" id="{42084A4E-9242-2846-80B1-E93AACACE75E}"/>
                </a:ext>
              </a:extLst>
            </p:cNvPr>
            <p:cNvSpPr>
              <a:spLocks/>
            </p:cNvSpPr>
            <p:nvPr userDrawn="1"/>
          </p:nvSpPr>
          <p:spPr bwMode="auto">
            <a:xfrm>
              <a:off x="4546969" y="2586552"/>
              <a:ext cx="109660" cy="116812"/>
            </a:xfrm>
            <a:custGeom>
              <a:avLst/>
              <a:gdLst>
                <a:gd name="T0" fmla="*/ 38 w 46"/>
                <a:gd name="T1" fmla="*/ 14 h 49"/>
                <a:gd name="T2" fmla="*/ 24 w 46"/>
                <a:gd name="T3" fmla="*/ 7 h 49"/>
                <a:gd name="T4" fmla="*/ 7 w 46"/>
                <a:gd name="T5" fmla="*/ 24 h 49"/>
                <a:gd name="T6" fmla="*/ 24 w 46"/>
                <a:gd name="T7" fmla="*/ 41 h 49"/>
                <a:gd name="T8" fmla="*/ 39 w 46"/>
                <a:gd name="T9" fmla="*/ 33 h 49"/>
                <a:gd name="T10" fmla="*/ 46 w 46"/>
                <a:gd name="T11" fmla="*/ 35 h 49"/>
                <a:gd name="T12" fmla="*/ 24 w 46"/>
                <a:gd name="T13" fmla="*/ 49 h 49"/>
                <a:gd name="T14" fmla="*/ 0 w 46"/>
                <a:gd name="T15" fmla="*/ 24 h 49"/>
                <a:gd name="T16" fmla="*/ 24 w 46"/>
                <a:gd name="T17" fmla="*/ 0 h 49"/>
                <a:gd name="T18" fmla="*/ 45 w 46"/>
                <a:gd name="T19" fmla="*/ 12 h 49"/>
                <a:gd name="T20" fmla="*/ 38 w 46"/>
                <a:gd name="T21" fmla="*/ 1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9">
                  <a:moveTo>
                    <a:pt x="38" y="14"/>
                  </a:moveTo>
                  <a:cubicBezTo>
                    <a:pt x="35" y="10"/>
                    <a:pt x="30" y="7"/>
                    <a:pt x="24" y="7"/>
                  </a:cubicBezTo>
                  <a:cubicBezTo>
                    <a:pt x="14" y="7"/>
                    <a:pt x="7" y="14"/>
                    <a:pt x="7" y="24"/>
                  </a:cubicBezTo>
                  <a:cubicBezTo>
                    <a:pt x="7" y="35"/>
                    <a:pt x="15" y="41"/>
                    <a:pt x="24" y="41"/>
                  </a:cubicBezTo>
                  <a:cubicBezTo>
                    <a:pt x="30" y="41"/>
                    <a:pt x="36" y="38"/>
                    <a:pt x="39" y="33"/>
                  </a:cubicBezTo>
                  <a:cubicBezTo>
                    <a:pt x="46" y="35"/>
                    <a:pt x="46" y="35"/>
                    <a:pt x="46" y="35"/>
                  </a:cubicBezTo>
                  <a:cubicBezTo>
                    <a:pt x="42" y="43"/>
                    <a:pt x="34" y="49"/>
                    <a:pt x="24" y="49"/>
                  </a:cubicBezTo>
                  <a:cubicBezTo>
                    <a:pt x="11" y="49"/>
                    <a:pt x="0" y="39"/>
                    <a:pt x="0" y="24"/>
                  </a:cubicBezTo>
                  <a:cubicBezTo>
                    <a:pt x="0" y="10"/>
                    <a:pt x="11" y="0"/>
                    <a:pt x="24" y="0"/>
                  </a:cubicBezTo>
                  <a:cubicBezTo>
                    <a:pt x="33" y="0"/>
                    <a:pt x="41" y="5"/>
                    <a:pt x="45" y="12"/>
                  </a:cubicBezTo>
                  <a:lnTo>
                    <a:pt x="3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9" b="0" i="0">
                <a:solidFill>
                  <a:srgbClr val="000000"/>
                </a:solidFill>
                <a:latin typeface="Gotham-Book" panose="02000604040000020004" pitchFamily="2" charset="0"/>
              </a:endParaRPr>
            </a:p>
          </p:txBody>
        </p:sp>
        <p:sp>
          <p:nvSpPr>
            <p:cNvPr id="88" name="Freeform 61">
              <a:extLst>
                <a:ext uri="{FF2B5EF4-FFF2-40B4-BE49-F238E27FC236}">
                  <a16:creationId xmlns:a16="http://schemas.microsoft.com/office/drawing/2014/main" id="{D60A58F0-4B5C-8849-BFD0-95AC9DB54E65}"/>
                </a:ext>
              </a:extLst>
            </p:cNvPr>
            <p:cNvSpPr>
              <a:spLocks noEditPoints="1"/>
            </p:cNvSpPr>
            <p:nvPr userDrawn="1"/>
          </p:nvSpPr>
          <p:spPr bwMode="auto">
            <a:xfrm>
              <a:off x="4673317" y="2586552"/>
              <a:ext cx="116812" cy="116812"/>
            </a:xfrm>
            <a:custGeom>
              <a:avLst/>
              <a:gdLst>
                <a:gd name="T0" fmla="*/ 24 w 49"/>
                <a:gd name="T1" fmla="*/ 0 h 49"/>
                <a:gd name="T2" fmla="*/ 49 w 49"/>
                <a:gd name="T3" fmla="*/ 24 h 49"/>
                <a:gd name="T4" fmla="*/ 24 w 49"/>
                <a:gd name="T5" fmla="*/ 49 h 49"/>
                <a:gd name="T6" fmla="*/ 0 w 49"/>
                <a:gd name="T7" fmla="*/ 24 h 49"/>
                <a:gd name="T8" fmla="*/ 24 w 49"/>
                <a:gd name="T9" fmla="*/ 0 h 49"/>
                <a:gd name="T10" fmla="*/ 24 w 49"/>
                <a:gd name="T11" fmla="*/ 41 h 49"/>
                <a:gd name="T12" fmla="*/ 41 w 49"/>
                <a:gd name="T13" fmla="*/ 24 h 49"/>
                <a:gd name="T14" fmla="*/ 24 w 49"/>
                <a:gd name="T15" fmla="*/ 7 h 49"/>
                <a:gd name="T16" fmla="*/ 8 w 49"/>
                <a:gd name="T17" fmla="*/ 24 h 49"/>
                <a:gd name="T18" fmla="*/ 24 w 49"/>
                <a:gd name="T19" fmla="*/ 4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24" y="0"/>
                  </a:moveTo>
                  <a:cubicBezTo>
                    <a:pt x="38" y="0"/>
                    <a:pt x="49" y="10"/>
                    <a:pt x="49" y="24"/>
                  </a:cubicBezTo>
                  <a:cubicBezTo>
                    <a:pt x="49" y="39"/>
                    <a:pt x="38" y="49"/>
                    <a:pt x="24" y="49"/>
                  </a:cubicBezTo>
                  <a:cubicBezTo>
                    <a:pt x="11" y="49"/>
                    <a:pt x="0" y="39"/>
                    <a:pt x="0" y="24"/>
                  </a:cubicBezTo>
                  <a:cubicBezTo>
                    <a:pt x="0" y="10"/>
                    <a:pt x="11" y="0"/>
                    <a:pt x="24" y="0"/>
                  </a:cubicBezTo>
                  <a:moveTo>
                    <a:pt x="24" y="41"/>
                  </a:moveTo>
                  <a:cubicBezTo>
                    <a:pt x="34" y="41"/>
                    <a:pt x="41" y="35"/>
                    <a:pt x="41" y="24"/>
                  </a:cubicBezTo>
                  <a:cubicBezTo>
                    <a:pt x="41" y="14"/>
                    <a:pt x="34" y="7"/>
                    <a:pt x="24" y="7"/>
                  </a:cubicBezTo>
                  <a:cubicBezTo>
                    <a:pt x="15" y="7"/>
                    <a:pt x="8" y="14"/>
                    <a:pt x="8" y="24"/>
                  </a:cubicBezTo>
                  <a:cubicBezTo>
                    <a:pt x="8" y="35"/>
                    <a:pt x="15" y="41"/>
                    <a:pt x="24"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9" b="0" i="0">
                <a:solidFill>
                  <a:srgbClr val="000000"/>
                </a:solidFill>
                <a:latin typeface="Gotham-Book" panose="02000604040000020004" pitchFamily="2" charset="0"/>
              </a:endParaRPr>
            </a:p>
          </p:txBody>
        </p:sp>
        <p:sp>
          <p:nvSpPr>
            <p:cNvPr id="89" name="Freeform 62">
              <a:extLst>
                <a:ext uri="{FF2B5EF4-FFF2-40B4-BE49-F238E27FC236}">
                  <a16:creationId xmlns:a16="http://schemas.microsoft.com/office/drawing/2014/main" id="{26F2E560-6940-3148-8156-E2564C01F487}"/>
                </a:ext>
              </a:extLst>
            </p:cNvPr>
            <p:cNvSpPr>
              <a:spLocks/>
            </p:cNvSpPr>
            <p:nvPr userDrawn="1"/>
          </p:nvSpPr>
          <p:spPr bwMode="auto">
            <a:xfrm>
              <a:off x="4813968" y="2588936"/>
              <a:ext cx="95357" cy="112044"/>
            </a:xfrm>
            <a:custGeom>
              <a:avLst/>
              <a:gdLst>
                <a:gd name="T0" fmla="*/ 40 w 40"/>
                <a:gd name="T1" fmla="*/ 0 h 47"/>
                <a:gd name="T2" fmla="*/ 40 w 40"/>
                <a:gd name="T3" fmla="*/ 47 h 47"/>
                <a:gd name="T4" fmla="*/ 33 w 40"/>
                <a:gd name="T5" fmla="*/ 47 h 47"/>
                <a:gd name="T6" fmla="*/ 16 w 40"/>
                <a:gd name="T7" fmla="*/ 24 h 47"/>
                <a:gd name="T8" fmla="*/ 8 w 40"/>
                <a:gd name="T9" fmla="*/ 12 h 47"/>
                <a:gd name="T10" fmla="*/ 7 w 40"/>
                <a:gd name="T11" fmla="*/ 12 h 47"/>
                <a:gd name="T12" fmla="*/ 8 w 40"/>
                <a:gd name="T13" fmla="*/ 27 h 47"/>
                <a:gd name="T14" fmla="*/ 8 w 40"/>
                <a:gd name="T15" fmla="*/ 47 h 47"/>
                <a:gd name="T16" fmla="*/ 0 w 40"/>
                <a:gd name="T17" fmla="*/ 47 h 47"/>
                <a:gd name="T18" fmla="*/ 0 w 40"/>
                <a:gd name="T19" fmla="*/ 0 h 47"/>
                <a:gd name="T20" fmla="*/ 7 w 40"/>
                <a:gd name="T21" fmla="*/ 0 h 47"/>
                <a:gd name="T22" fmla="*/ 24 w 40"/>
                <a:gd name="T23" fmla="*/ 23 h 47"/>
                <a:gd name="T24" fmla="*/ 32 w 40"/>
                <a:gd name="T25" fmla="*/ 34 h 47"/>
                <a:gd name="T26" fmla="*/ 32 w 40"/>
                <a:gd name="T27" fmla="*/ 34 h 47"/>
                <a:gd name="T28" fmla="*/ 32 w 40"/>
                <a:gd name="T29" fmla="*/ 20 h 47"/>
                <a:gd name="T30" fmla="*/ 32 w 40"/>
                <a:gd name="T31" fmla="*/ 0 h 47"/>
                <a:gd name="T32" fmla="*/ 40 w 40"/>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47">
                  <a:moveTo>
                    <a:pt x="40" y="0"/>
                  </a:moveTo>
                  <a:cubicBezTo>
                    <a:pt x="40" y="47"/>
                    <a:pt x="40" y="47"/>
                    <a:pt x="40" y="47"/>
                  </a:cubicBezTo>
                  <a:cubicBezTo>
                    <a:pt x="33" y="47"/>
                    <a:pt x="33" y="47"/>
                    <a:pt x="33" y="47"/>
                  </a:cubicBezTo>
                  <a:cubicBezTo>
                    <a:pt x="16" y="24"/>
                    <a:pt x="16" y="24"/>
                    <a:pt x="16" y="24"/>
                  </a:cubicBezTo>
                  <a:cubicBezTo>
                    <a:pt x="12" y="18"/>
                    <a:pt x="8" y="12"/>
                    <a:pt x="8" y="12"/>
                  </a:cubicBezTo>
                  <a:cubicBezTo>
                    <a:pt x="7" y="12"/>
                    <a:pt x="7" y="12"/>
                    <a:pt x="7" y="12"/>
                  </a:cubicBezTo>
                  <a:cubicBezTo>
                    <a:pt x="7" y="12"/>
                    <a:pt x="8" y="19"/>
                    <a:pt x="8" y="27"/>
                  </a:cubicBezTo>
                  <a:cubicBezTo>
                    <a:pt x="8" y="47"/>
                    <a:pt x="8" y="47"/>
                    <a:pt x="8" y="47"/>
                  </a:cubicBezTo>
                  <a:cubicBezTo>
                    <a:pt x="0" y="47"/>
                    <a:pt x="0" y="47"/>
                    <a:pt x="0" y="47"/>
                  </a:cubicBezTo>
                  <a:cubicBezTo>
                    <a:pt x="0" y="0"/>
                    <a:pt x="0" y="0"/>
                    <a:pt x="0" y="0"/>
                  </a:cubicBezTo>
                  <a:cubicBezTo>
                    <a:pt x="7" y="0"/>
                    <a:pt x="7" y="0"/>
                    <a:pt x="7" y="0"/>
                  </a:cubicBezTo>
                  <a:cubicBezTo>
                    <a:pt x="24" y="23"/>
                    <a:pt x="24" y="23"/>
                    <a:pt x="24" y="23"/>
                  </a:cubicBezTo>
                  <a:cubicBezTo>
                    <a:pt x="28" y="28"/>
                    <a:pt x="32" y="34"/>
                    <a:pt x="32" y="34"/>
                  </a:cubicBezTo>
                  <a:cubicBezTo>
                    <a:pt x="32" y="34"/>
                    <a:pt x="32" y="34"/>
                    <a:pt x="32" y="34"/>
                  </a:cubicBezTo>
                  <a:cubicBezTo>
                    <a:pt x="32" y="34"/>
                    <a:pt x="32" y="27"/>
                    <a:pt x="32" y="20"/>
                  </a:cubicBezTo>
                  <a:cubicBezTo>
                    <a:pt x="32" y="0"/>
                    <a:pt x="32" y="0"/>
                    <a:pt x="32" y="0"/>
                  </a:cubicBez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9" b="0" i="0">
                <a:solidFill>
                  <a:srgbClr val="000000"/>
                </a:solidFill>
                <a:latin typeface="Gotham-Book" panose="02000604040000020004" pitchFamily="2" charset="0"/>
              </a:endParaRPr>
            </a:p>
          </p:txBody>
        </p:sp>
        <p:sp>
          <p:nvSpPr>
            <p:cNvPr id="90" name="Freeform 63">
              <a:extLst>
                <a:ext uri="{FF2B5EF4-FFF2-40B4-BE49-F238E27FC236}">
                  <a16:creationId xmlns:a16="http://schemas.microsoft.com/office/drawing/2014/main" id="{B465372F-4A5F-D748-BB61-12A6BE414481}"/>
                </a:ext>
              </a:extLst>
            </p:cNvPr>
            <p:cNvSpPr>
              <a:spLocks/>
            </p:cNvSpPr>
            <p:nvPr userDrawn="1"/>
          </p:nvSpPr>
          <p:spPr bwMode="auto">
            <a:xfrm>
              <a:off x="4930780" y="2588936"/>
              <a:ext cx="90589" cy="112044"/>
            </a:xfrm>
            <a:custGeom>
              <a:avLst/>
              <a:gdLst>
                <a:gd name="T0" fmla="*/ 76 w 76"/>
                <a:gd name="T1" fmla="*/ 0 h 94"/>
                <a:gd name="T2" fmla="*/ 76 w 76"/>
                <a:gd name="T3" fmla="*/ 14 h 94"/>
                <a:gd name="T4" fmla="*/ 46 w 76"/>
                <a:gd name="T5" fmla="*/ 14 h 94"/>
                <a:gd name="T6" fmla="*/ 46 w 76"/>
                <a:gd name="T7" fmla="*/ 94 h 94"/>
                <a:gd name="T8" fmla="*/ 32 w 76"/>
                <a:gd name="T9" fmla="*/ 94 h 94"/>
                <a:gd name="T10" fmla="*/ 32 w 76"/>
                <a:gd name="T11" fmla="*/ 14 h 94"/>
                <a:gd name="T12" fmla="*/ 0 w 76"/>
                <a:gd name="T13" fmla="*/ 14 h 94"/>
                <a:gd name="T14" fmla="*/ 0 w 76"/>
                <a:gd name="T15" fmla="*/ 0 h 94"/>
                <a:gd name="T16" fmla="*/ 76 w 76"/>
                <a:gd name="T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94">
                  <a:moveTo>
                    <a:pt x="76" y="0"/>
                  </a:moveTo>
                  <a:lnTo>
                    <a:pt x="76" y="14"/>
                  </a:lnTo>
                  <a:lnTo>
                    <a:pt x="46" y="14"/>
                  </a:lnTo>
                  <a:lnTo>
                    <a:pt x="46" y="94"/>
                  </a:lnTo>
                  <a:lnTo>
                    <a:pt x="32" y="94"/>
                  </a:lnTo>
                  <a:lnTo>
                    <a:pt x="32" y="14"/>
                  </a:lnTo>
                  <a:lnTo>
                    <a:pt x="0" y="14"/>
                  </a:lnTo>
                  <a:lnTo>
                    <a:pt x="0" y="0"/>
                  </a:lnTo>
                  <a:lnTo>
                    <a:pt x="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9" b="0" i="0">
                <a:solidFill>
                  <a:srgbClr val="000000"/>
                </a:solidFill>
                <a:latin typeface="Gotham-Book" panose="02000604040000020004" pitchFamily="2" charset="0"/>
              </a:endParaRPr>
            </a:p>
          </p:txBody>
        </p:sp>
        <p:sp>
          <p:nvSpPr>
            <p:cNvPr id="91" name="Freeform 64">
              <a:extLst>
                <a:ext uri="{FF2B5EF4-FFF2-40B4-BE49-F238E27FC236}">
                  <a16:creationId xmlns:a16="http://schemas.microsoft.com/office/drawing/2014/main" id="{B2AAE470-B04B-014F-8CAE-A2F5BC778370}"/>
                </a:ext>
              </a:extLst>
            </p:cNvPr>
            <p:cNvSpPr>
              <a:spLocks noEditPoints="1"/>
            </p:cNvSpPr>
            <p:nvPr userDrawn="1"/>
          </p:nvSpPr>
          <p:spPr bwMode="auto">
            <a:xfrm>
              <a:off x="5045208" y="2588936"/>
              <a:ext cx="83437" cy="112044"/>
            </a:xfrm>
            <a:custGeom>
              <a:avLst/>
              <a:gdLst>
                <a:gd name="T0" fmla="*/ 26 w 35"/>
                <a:gd name="T1" fmla="*/ 47 h 47"/>
                <a:gd name="T2" fmla="*/ 17 w 35"/>
                <a:gd name="T3" fmla="*/ 30 h 47"/>
                <a:gd name="T4" fmla="*/ 15 w 35"/>
                <a:gd name="T5" fmla="*/ 30 h 47"/>
                <a:gd name="T6" fmla="*/ 7 w 35"/>
                <a:gd name="T7" fmla="*/ 30 h 47"/>
                <a:gd name="T8" fmla="*/ 7 w 35"/>
                <a:gd name="T9" fmla="*/ 47 h 47"/>
                <a:gd name="T10" fmla="*/ 0 w 35"/>
                <a:gd name="T11" fmla="*/ 47 h 47"/>
                <a:gd name="T12" fmla="*/ 0 w 35"/>
                <a:gd name="T13" fmla="*/ 0 h 47"/>
                <a:gd name="T14" fmla="*/ 15 w 35"/>
                <a:gd name="T15" fmla="*/ 0 h 47"/>
                <a:gd name="T16" fmla="*/ 33 w 35"/>
                <a:gd name="T17" fmla="*/ 15 h 47"/>
                <a:gd name="T18" fmla="*/ 24 w 35"/>
                <a:gd name="T19" fmla="*/ 29 h 47"/>
                <a:gd name="T20" fmla="*/ 35 w 35"/>
                <a:gd name="T21" fmla="*/ 47 h 47"/>
                <a:gd name="T22" fmla="*/ 26 w 35"/>
                <a:gd name="T23" fmla="*/ 47 h 47"/>
                <a:gd name="T24" fmla="*/ 16 w 35"/>
                <a:gd name="T25" fmla="*/ 24 h 47"/>
                <a:gd name="T26" fmla="*/ 25 w 35"/>
                <a:gd name="T27" fmla="*/ 15 h 47"/>
                <a:gd name="T28" fmla="*/ 16 w 35"/>
                <a:gd name="T29" fmla="*/ 7 h 47"/>
                <a:gd name="T30" fmla="*/ 7 w 35"/>
                <a:gd name="T31" fmla="*/ 7 h 47"/>
                <a:gd name="T32" fmla="*/ 7 w 35"/>
                <a:gd name="T33" fmla="*/ 24 h 47"/>
                <a:gd name="T34" fmla="*/ 16 w 35"/>
                <a:gd name="T35"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47">
                  <a:moveTo>
                    <a:pt x="26" y="47"/>
                  </a:moveTo>
                  <a:cubicBezTo>
                    <a:pt x="17" y="30"/>
                    <a:pt x="17" y="30"/>
                    <a:pt x="17" y="30"/>
                  </a:cubicBezTo>
                  <a:cubicBezTo>
                    <a:pt x="15" y="30"/>
                    <a:pt x="15" y="30"/>
                    <a:pt x="15" y="30"/>
                  </a:cubicBezTo>
                  <a:cubicBezTo>
                    <a:pt x="7" y="30"/>
                    <a:pt x="7" y="30"/>
                    <a:pt x="7" y="30"/>
                  </a:cubicBezTo>
                  <a:cubicBezTo>
                    <a:pt x="7" y="47"/>
                    <a:pt x="7" y="47"/>
                    <a:pt x="7" y="47"/>
                  </a:cubicBezTo>
                  <a:cubicBezTo>
                    <a:pt x="0" y="47"/>
                    <a:pt x="0" y="47"/>
                    <a:pt x="0" y="47"/>
                  </a:cubicBezTo>
                  <a:cubicBezTo>
                    <a:pt x="0" y="0"/>
                    <a:pt x="0" y="0"/>
                    <a:pt x="0" y="0"/>
                  </a:cubicBezTo>
                  <a:cubicBezTo>
                    <a:pt x="15" y="0"/>
                    <a:pt x="15" y="0"/>
                    <a:pt x="15" y="0"/>
                  </a:cubicBezTo>
                  <a:cubicBezTo>
                    <a:pt x="26" y="0"/>
                    <a:pt x="33" y="6"/>
                    <a:pt x="33" y="15"/>
                  </a:cubicBezTo>
                  <a:cubicBezTo>
                    <a:pt x="33" y="22"/>
                    <a:pt x="30" y="26"/>
                    <a:pt x="24" y="29"/>
                  </a:cubicBezTo>
                  <a:cubicBezTo>
                    <a:pt x="35" y="47"/>
                    <a:pt x="35" y="47"/>
                    <a:pt x="35" y="47"/>
                  </a:cubicBezTo>
                  <a:lnTo>
                    <a:pt x="26" y="47"/>
                  </a:lnTo>
                  <a:close/>
                  <a:moveTo>
                    <a:pt x="16" y="24"/>
                  </a:moveTo>
                  <a:cubicBezTo>
                    <a:pt x="22" y="24"/>
                    <a:pt x="25" y="20"/>
                    <a:pt x="25" y="15"/>
                  </a:cubicBezTo>
                  <a:cubicBezTo>
                    <a:pt x="25" y="10"/>
                    <a:pt x="22" y="7"/>
                    <a:pt x="16" y="7"/>
                  </a:cubicBezTo>
                  <a:cubicBezTo>
                    <a:pt x="7" y="7"/>
                    <a:pt x="7" y="7"/>
                    <a:pt x="7" y="7"/>
                  </a:cubicBezTo>
                  <a:cubicBezTo>
                    <a:pt x="7" y="24"/>
                    <a:pt x="7" y="24"/>
                    <a:pt x="7" y="24"/>
                  </a:cubicBezTo>
                  <a:lnTo>
                    <a:pt x="1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9" b="0" i="0">
                <a:solidFill>
                  <a:srgbClr val="000000"/>
                </a:solidFill>
                <a:latin typeface="Gotham-Book" panose="02000604040000020004" pitchFamily="2" charset="0"/>
              </a:endParaRPr>
            </a:p>
          </p:txBody>
        </p:sp>
        <p:sp>
          <p:nvSpPr>
            <p:cNvPr id="92" name="Freeform 65">
              <a:extLst>
                <a:ext uri="{FF2B5EF4-FFF2-40B4-BE49-F238E27FC236}">
                  <a16:creationId xmlns:a16="http://schemas.microsoft.com/office/drawing/2014/main" id="{1920E2DA-7A0F-2047-80BB-811D27539C90}"/>
                </a:ext>
              </a:extLst>
            </p:cNvPr>
            <p:cNvSpPr>
              <a:spLocks noEditPoints="1"/>
            </p:cNvSpPr>
            <p:nvPr userDrawn="1"/>
          </p:nvSpPr>
          <p:spPr bwMode="auto">
            <a:xfrm>
              <a:off x="5142949" y="2588936"/>
              <a:ext cx="109660" cy="112044"/>
            </a:xfrm>
            <a:custGeom>
              <a:avLst/>
              <a:gdLst>
                <a:gd name="T0" fmla="*/ 34 w 46"/>
                <a:gd name="T1" fmla="*/ 36 h 47"/>
                <a:gd name="T2" fmla="*/ 12 w 46"/>
                <a:gd name="T3" fmla="*/ 36 h 47"/>
                <a:gd name="T4" fmla="*/ 8 w 46"/>
                <a:gd name="T5" fmla="*/ 47 h 47"/>
                <a:gd name="T6" fmla="*/ 0 w 46"/>
                <a:gd name="T7" fmla="*/ 47 h 47"/>
                <a:gd name="T8" fmla="*/ 20 w 46"/>
                <a:gd name="T9" fmla="*/ 0 h 47"/>
                <a:gd name="T10" fmla="*/ 26 w 46"/>
                <a:gd name="T11" fmla="*/ 0 h 47"/>
                <a:gd name="T12" fmla="*/ 46 w 46"/>
                <a:gd name="T13" fmla="*/ 47 h 47"/>
                <a:gd name="T14" fmla="*/ 38 w 46"/>
                <a:gd name="T15" fmla="*/ 47 h 47"/>
                <a:gd name="T16" fmla="*/ 34 w 46"/>
                <a:gd name="T17" fmla="*/ 36 h 47"/>
                <a:gd name="T18" fmla="*/ 31 w 46"/>
                <a:gd name="T19" fmla="*/ 30 h 47"/>
                <a:gd name="T20" fmla="*/ 25 w 46"/>
                <a:gd name="T21" fmla="*/ 15 h 47"/>
                <a:gd name="T22" fmla="*/ 23 w 46"/>
                <a:gd name="T23" fmla="*/ 9 h 47"/>
                <a:gd name="T24" fmla="*/ 23 w 46"/>
                <a:gd name="T25" fmla="*/ 9 h 47"/>
                <a:gd name="T26" fmla="*/ 21 w 46"/>
                <a:gd name="T27" fmla="*/ 15 h 47"/>
                <a:gd name="T28" fmla="*/ 15 w 46"/>
                <a:gd name="T29" fmla="*/ 30 h 47"/>
                <a:gd name="T30" fmla="*/ 31 w 46"/>
                <a:gd name="T31" fmla="*/ 3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47">
                  <a:moveTo>
                    <a:pt x="34" y="36"/>
                  </a:moveTo>
                  <a:cubicBezTo>
                    <a:pt x="12" y="36"/>
                    <a:pt x="12" y="36"/>
                    <a:pt x="12" y="36"/>
                  </a:cubicBezTo>
                  <a:cubicBezTo>
                    <a:pt x="8" y="47"/>
                    <a:pt x="8" y="47"/>
                    <a:pt x="8" y="47"/>
                  </a:cubicBezTo>
                  <a:cubicBezTo>
                    <a:pt x="0" y="47"/>
                    <a:pt x="0" y="47"/>
                    <a:pt x="0" y="47"/>
                  </a:cubicBezTo>
                  <a:cubicBezTo>
                    <a:pt x="20" y="0"/>
                    <a:pt x="20" y="0"/>
                    <a:pt x="20" y="0"/>
                  </a:cubicBezTo>
                  <a:cubicBezTo>
                    <a:pt x="26" y="0"/>
                    <a:pt x="26" y="0"/>
                    <a:pt x="26" y="0"/>
                  </a:cubicBezTo>
                  <a:cubicBezTo>
                    <a:pt x="46" y="47"/>
                    <a:pt x="46" y="47"/>
                    <a:pt x="46" y="47"/>
                  </a:cubicBezTo>
                  <a:cubicBezTo>
                    <a:pt x="38" y="47"/>
                    <a:pt x="38" y="47"/>
                    <a:pt x="38" y="47"/>
                  </a:cubicBezTo>
                  <a:lnTo>
                    <a:pt x="34" y="36"/>
                  </a:lnTo>
                  <a:close/>
                  <a:moveTo>
                    <a:pt x="31" y="30"/>
                  </a:moveTo>
                  <a:cubicBezTo>
                    <a:pt x="25" y="15"/>
                    <a:pt x="25" y="15"/>
                    <a:pt x="25" y="15"/>
                  </a:cubicBezTo>
                  <a:cubicBezTo>
                    <a:pt x="24" y="13"/>
                    <a:pt x="23" y="9"/>
                    <a:pt x="23" y="9"/>
                  </a:cubicBezTo>
                  <a:cubicBezTo>
                    <a:pt x="23" y="9"/>
                    <a:pt x="23" y="9"/>
                    <a:pt x="23" y="9"/>
                  </a:cubicBezTo>
                  <a:cubicBezTo>
                    <a:pt x="23" y="9"/>
                    <a:pt x="22" y="13"/>
                    <a:pt x="21" y="15"/>
                  </a:cubicBezTo>
                  <a:cubicBezTo>
                    <a:pt x="15" y="30"/>
                    <a:pt x="15" y="30"/>
                    <a:pt x="15" y="30"/>
                  </a:cubicBezTo>
                  <a:lnTo>
                    <a:pt x="31"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9" b="0" i="0">
                <a:solidFill>
                  <a:srgbClr val="000000"/>
                </a:solidFill>
                <a:latin typeface="Gotham-Book" panose="02000604040000020004" pitchFamily="2" charset="0"/>
              </a:endParaRPr>
            </a:p>
          </p:txBody>
        </p:sp>
        <p:sp>
          <p:nvSpPr>
            <p:cNvPr id="93" name="Freeform 66">
              <a:extLst>
                <a:ext uri="{FF2B5EF4-FFF2-40B4-BE49-F238E27FC236}">
                  <a16:creationId xmlns:a16="http://schemas.microsoft.com/office/drawing/2014/main" id="{3082F8DE-176C-E441-B54B-865F83A061A3}"/>
                </a:ext>
              </a:extLst>
            </p:cNvPr>
            <p:cNvSpPr>
              <a:spLocks/>
            </p:cNvSpPr>
            <p:nvPr userDrawn="1"/>
          </p:nvSpPr>
          <p:spPr bwMode="auto">
            <a:xfrm>
              <a:off x="5262145" y="2586552"/>
              <a:ext cx="109660" cy="116812"/>
            </a:xfrm>
            <a:custGeom>
              <a:avLst/>
              <a:gdLst>
                <a:gd name="T0" fmla="*/ 37 w 46"/>
                <a:gd name="T1" fmla="*/ 14 h 49"/>
                <a:gd name="T2" fmla="*/ 24 w 46"/>
                <a:gd name="T3" fmla="*/ 7 h 49"/>
                <a:gd name="T4" fmla="*/ 7 w 46"/>
                <a:gd name="T5" fmla="*/ 24 h 49"/>
                <a:gd name="T6" fmla="*/ 24 w 46"/>
                <a:gd name="T7" fmla="*/ 41 h 49"/>
                <a:gd name="T8" fmla="*/ 38 w 46"/>
                <a:gd name="T9" fmla="*/ 33 h 49"/>
                <a:gd name="T10" fmla="*/ 46 w 46"/>
                <a:gd name="T11" fmla="*/ 35 h 49"/>
                <a:gd name="T12" fmla="*/ 24 w 46"/>
                <a:gd name="T13" fmla="*/ 49 h 49"/>
                <a:gd name="T14" fmla="*/ 0 w 46"/>
                <a:gd name="T15" fmla="*/ 24 h 49"/>
                <a:gd name="T16" fmla="*/ 24 w 46"/>
                <a:gd name="T17" fmla="*/ 0 h 49"/>
                <a:gd name="T18" fmla="*/ 45 w 46"/>
                <a:gd name="T19" fmla="*/ 12 h 49"/>
                <a:gd name="T20" fmla="*/ 37 w 46"/>
                <a:gd name="T21" fmla="*/ 1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9">
                  <a:moveTo>
                    <a:pt x="37" y="14"/>
                  </a:moveTo>
                  <a:cubicBezTo>
                    <a:pt x="35" y="10"/>
                    <a:pt x="29" y="7"/>
                    <a:pt x="24" y="7"/>
                  </a:cubicBezTo>
                  <a:cubicBezTo>
                    <a:pt x="14" y="7"/>
                    <a:pt x="7" y="14"/>
                    <a:pt x="7" y="24"/>
                  </a:cubicBezTo>
                  <a:cubicBezTo>
                    <a:pt x="7" y="35"/>
                    <a:pt x="14" y="41"/>
                    <a:pt x="24" y="41"/>
                  </a:cubicBezTo>
                  <a:cubicBezTo>
                    <a:pt x="30" y="41"/>
                    <a:pt x="36" y="38"/>
                    <a:pt x="38" y="33"/>
                  </a:cubicBezTo>
                  <a:cubicBezTo>
                    <a:pt x="46" y="35"/>
                    <a:pt x="46" y="35"/>
                    <a:pt x="46" y="35"/>
                  </a:cubicBezTo>
                  <a:cubicBezTo>
                    <a:pt x="42" y="43"/>
                    <a:pt x="33" y="49"/>
                    <a:pt x="24" y="49"/>
                  </a:cubicBezTo>
                  <a:cubicBezTo>
                    <a:pt x="10" y="49"/>
                    <a:pt x="0" y="39"/>
                    <a:pt x="0" y="24"/>
                  </a:cubicBezTo>
                  <a:cubicBezTo>
                    <a:pt x="0" y="10"/>
                    <a:pt x="10" y="0"/>
                    <a:pt x="24" y="0"/>
                  </a:cubicBezTo>
                  <a:cubicBezTo>
                    <a:pt x="33" y="0"/>
                    <a:pt x="41" y="5"/>
                    <a:pt x="45" y="12"/>
                  </a:cubicBez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9" b="0" i="0">
                <a:solidFill>
                  <a:srgbClr val="000000"/>
                </a:solidFill>
                <a:latin typeface="Gotham-Book" panose="02000604040000020004" pitchFamily="2" charset="0"/>
              </a:endParaRPr>
            </a:p>
          </p:txBody>
        </p:sp>
        <p:sp>
          <p:nvSpPr>
            <p:cNvPr id="94" name="Freeform 67">
              <a:extLst>
                <a:ext uri="{FF2B5EF4-FFF2-40B4-BE49-F238E27FC236}">
                  <a16:creationId xmlns:a16="http://schemas.microsoft.com/office/drawing/2014/main" id="{19C19B71-28F1-2F41-BA22-8BB8B112C970}"/>
                </a:ext>
              </a:extLst>
            </p:cNvPr>
            <p:cNvSpPr>
              <a:spLocks/>
            </p:cNvSpPr>
            <p:nvPr userDrawn="1"/>
          </p:nvSpPr>
          <p:spPr bwMode="auto">
            <a:xfrm>
              <a:off x="5383725" y="2588936"/>
              <a:ext cx="90589" cy="112044"/>
            </a:xfrm>
            <a:custGeom>
              <a:avLst/>
              <a:gdLst>
                <a:gd name="T0" fmla="*/ 76 w 76"/>
                <a:gd name="T1" fmla="*/ 0 h 94"/>
                <a:gd name="T2" fmla="*/ 76 w 76"/>
                <a:gd name="T3" fmla="*/ 14 h 94"/>
                <a:gd name="T4" fmla="*/ 46 w 76"/>
                <a:gd name="T5" fmla="*/ 14 h 94"/>
                <a:gd name="T6" fmla="*/ 46 w 76"/>
                <a:gd name="T7" fmla="*/ 94 h 94"/>
                <a:gd name="T8" fmla="*/ 30 w 76"/>
                <a:gd name="T9" fmla="*/ 94 h 94"/>
                <a:gd name="T10" fmla="*/ 30 w 76"/>
                <a:gd name="T11" fmla="*/ 14 h 94"/>
                <a:gd name="T12" fmla="*/ 0 w 76"/>
                <a:gd name="T13" fmla="*/ 14 h 94"/>
                <a:gd name="T14" fmla="*/ 0 w 76"/>
                <a:gd name="T15" fmla="*/ 0 h 94"/>
                <a:gd name="T16" fmla="*/ 76 w 76"/>
                <a:gd name="T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94">
                  <a:moveTo>
                    <a:pt x="76" y="0"/>
                  </a:moveTo>
                  <a:lnTo>
                    <a:pt x="76" y="14"/>
                  </a:lnTo>
                  <a:lnTo>
                    <a:pt x="46" y="14"/>
                  </a:lnTo>
                  <a:lnTo>
                    <a:pt x="46" y="94"/>
                  </a:lnTo>
                  <a:lnTo>
                    <a:pt x="30" y="94"/>
                  </a:lnTo>
                  <a:lnTo>
                    <a:pt x="30" y="14"/>
                  </a:lnTo>
                  <a:lnTo>
                    <a:pt x="0" y="14"/>
                  </a:lnTo>
                  <a:lnTo>
                    <a:pt x="0" y="0"/>
                  </a:lnTo>
                  <a:lnTo>
                    <a:pt x="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9" b="0" i="0">
                <a:solidFill>
                  <a:srgbClr val="000000"/>
                </a:solidFill>
                <a:latin typeface="Gotham-Book" panose="02000604040000020004" pitchFamily="2" charset="0"/>
              </a:endParaRPr>
            </a:p>
          </p:txBody>
        </p:sp>
        <p:sp>
          <p:nvSpPr>
            <p:cNvPr id="95" name="Freeform 68">
              <a:extLst>
                <a:ext uri="{FF2B5EF4-FFF2-40B4-BE49-F238E27FC236}">
                  <a16:creationId xmlns:a16="http://schemas.microsoft.com/office/drawing/2014/main" id="{F6DD68AA-3F47-2748-BA03-C7D885AADCE3}"/>
                </a:ext>
              </a:extLst>
            </p:cNvPr>
            <p:cNvSpPr>
              <a:spLocks/>
            </p:cNvSpPr>
            <p:nvPr userDrawn="1"/>
          </p:nvSpPr>
          <p:spPr bwMode="auto">
            <a:xfrm>
              <a:off x="4444461" y="2100233"/>
              <a:ext cx="45294" cy="66750"/>
            </a:xfrm>
            <a:custGeom>
              <a:avLst/>
              <a:gdLst>
                <a:gd name="T0" fmla="*/ 17 w 19"/>
                <a:gd name="T1" fmla="*/ 13 h 28"/>
                <a:gd name="T2" fmla="*/ 5 w 19"/>
                <a:gd name="T3" fmla="*/ 9 h 28"/>
                <a:gd name="T4" fmla="*/ 8 w 19"/>
                <a:gd name="T5" fmla="*/ 25 h 28"/>
                <a:gd name="T6" fmla="*/ 13 w 19"/>
                <a:gd name="T7" fmla="*/ 26 h 28"/>
                <a:gd name="T8" fmla="*/ 14 w 19"/>
                <a:gd name="T9" fmla="*/ 21 h 28"/>
                <a:gd name="T10" fmla="*/ 17 w 19"/>
                <a:gd name="T11" fmla="*/ 13 h 28"/>
              </a:gdLst>
              <a:ahLst/>
              <a:cxnLst>
                <a:cxn ang="0">
                  <a:pos x="T0" y="T1"/>
                </a:cxn>
                <a:cxn ang="0">
                  <a:pos x="T2" y="T3"/>
                </a:cxn>
                <a:cxn ang="0">
                  <a:pos x="T4" y="T5"/>
                </a:cxn>
                <a:cxn ang="0">
                  <a:pos x="T6" y="T7"/>
                </a:cxn>
                <a:cxn ang="0">
                  <a:pos x="T8" y="T9"/>
                </a:cxn>
                <a:cxn ang="0">
                  <a:pos x="T10" y="T11"/>
                </a:cxn>
              </a:cxnLst>
              <a:rect l="0" t="0" r="r" b="b"/>
              <a:pathLst>
                <a:path w="19" h="28">
                  <a:moveTo>
                    <a:pt x="17" y="13"/>
                  </a:moveTo>
                  <a:cubicBezTo>
                    <a:pt x="17" y="13"/>
                    <a:pt x="12" y="0"/>
                    <a:pt x="5" y="9"/>
                  </a:cubicBezTo>
                  <a:cubicBezTo>
                    <a:pt x="5" y="9"/>
                    <a:pt x="0" y="13"/>
                    <a:pt x="8" y="25"/>
                  </a:cubicBezTo>
                  <a:cubicBezTo>
                    <a:pt x="8" y="25"/>
                    <a:pt x="10" y="28"/>
                    <a:pt x="13" y="26"/>
                  </a:cubicBezTo>
                  <a:cubicBezTo>
                    <a:pt x="13" y="26"/>
                    <a:pt x="16" y="26"/>
                    <a:pt x="14" y="21"/>
                  </a:cubicBezTo>
                  <a:cubicBezTo>
                    <a:pt x="14" y="21"/>
                    <a:pt x="19" y="21"/>
                    <a:pt x="17"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9" b="0" i="0">
                <a:solidFill>
                  <a:srgbClr val="000000"/>
                </a:solidFill>
                <a:latin typeface="Gotham-Book" panose="02000604040000020004" pitchFamily="2" charset="0"/>
              </a:endParaRPr>
            </a:p>
          </p:txBody>
        </p:sp>
        <p:sp>
          <p:nvSpPr>
            <p:cNvPr id="96" name="Freeform 69">
              <a:extLst>
                <a:ext uri="{FF2B5EF4-FFF2-40B4-BE49-F238E27FC236}">
                  <a16:creationId xmlns:a16="http://schemas.microsoft.com/office/drawing/2014/main" id="{A92E308B-3B8A-B745-850C-67E3713C2D8E}"/>
                </a:ext>
              </a:extLst>
            </p:cNvPr>
            <p:cNvSpPr>
              <a:spLocks/>
            </p:cNvSpPr>
            <p:nvPr userDrawn="1"/>
          </p:nvSpPr>
          <p:spPr bwMode="auto">
            <a:xfrm>
              <a:off x="5884348" y="2088313"/>
              <a:ext cx="45294" cy="64366"/>
            </a:xfrm>
            <a:custGeom>
              <a:avLst/>
              <a:gdLst>
                <a:gd name="T0" fmla="*/ 16 w 19"/>
                <a:gd name="T1" fmla="*/ 12 h 27"/>
                <a:gd name="T2" fmla="*/ 4 w 19"/>
                <a:gd name="T3" fmla="*/ 8 h 27"/>
                <a:gd name="T4" fmla="*/ 8 w 19"/>
                <a:gd name="T5" fmla="*/ 24 h 27"/>
                <a:gd name="T6" fmla="*/ 12 w 19"/>
                <a:gd name="T7" fmla="*/ 26 h 27"/>
                <a:gd name="T8" fmla="*/ 14 w 19"/>
                <a:gd name="T9" fmla="*/ 21 h 27"/>
                <a:gd name="T10" fmla="*/ 16 w 19"/>
                <a:gd name="T11" fmla="*/ 12 h 27"/>
              </a:gdLst>
              <a:ahLst/>
              <a:cxnLst>
                <a:cxn ang="0">
                  <a:pos x="T0" y="T1"/>
                </a:cxn>
                <a:cxn ang="0">
                  <a:pos x="T2" y="T3"/>
                </a:cxn>
                <a:cxn ang="0">
                  <a:pos x="T4" y="T5"/>
                </a:cxn>
                <a:cxn ang="0">
                  <a:pos x="T6" y="T7"/>
                </a:cxn>
                <a:cxn ang="0">
                  <a:pos x="T8" y="T9"/>
                </a:cxn>
                <a:cxn ang="0">
                  <a:pos x="T10" y="T11"/>
                </a:cxn>
              </a:cxnLst>
              <a:rect l="0" t="0" r="r" b="b"/>
              <a:pathLst>
                <a:path w="19" h="27">
                  <a:moveTo>
                    <a:pt x="16" y="12"/>
                  </a:moveTo>
                  <a:cubicBezTo>
                    <a:pt x="16" y="12"/>
                    <a:pt x="12" y="0"/>
                    <a:pt x="4" y="8"/>
                  </a:cubicBezTo>
                  <a:cubicBezTo>
                    <a:pt x="4" y="8"/>
                    <a:pt x="0" y="12"/>
                    <a:pt x="8" y="24"/>
                  </a:cubicBezTo>
                  <a:cubicBezTo>
                    <a:pt x="8" y="24"/>
                    <a:pt x="10" y="27"/>
                    <a:pt x="12" y="26"/>
                  </a:cubicBezTo>
                  <a:cubicBezTo>
                    <a:pt x="12" y="26"/>
                    <a:pt x="16" y="25"/>
                    <a:pt x="14" y="21"/>
                  </a:cubicBezTo>
                  <a:cubicBezTo>
                    <a:pt x="14" y="21"/>
                    <a:pt x="19" y="20"/>
                    <a:pt x="16"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9" b="0" i="0">
                <a:solidFill>
                  <a:srgbClr val="000000"/>
                </a:solidFill>
                <a:latin typeface="Gotham-Book" panose="02000604040000020004" pitchFamily="2" charset="0"/>
              </a:endParaRPr>
            </a:p>
          </p:txBody>
        </p:sp>
        <p:sp>
          <p:nvSpPr>
            <p:cNvPr id="97" name="Freeform 70">
              <a:extLst>
                <a:ext uri="{FF2B5EF4-FFF2-40B4-BE49-F238E27FC236}">
                  <a16:creationId xmlns:a16="http://schemas.microsoft.com/office/drawing/2014/main" id="{CE989672-34B9-5740-AE98-034E89B85290}"/>
                </a:ext>
              </a:extLst>
            </p:cNvPr>
            <p:cNvSpPr>
              <a:spLocks noEditPoints="1"/>
            </p:cNvSpPr>
            <p:nvPr userDrawn="1"/>
          </p:nvSpPr>
          <p:spPr bwMode="auto">
            <a:xfrm>
              <a:off x="2697049" y="2076393"/>
              <a:ext cx="1022701" cy="488703"/>
            </a:xfrm>
            <a:custGeom>
              <a:avLst/>
              <a:gdLst>
                <a:gd name="T0" fmla="*/ 406 w 429"/>
                <a:gd name="T1" fmla="*/ 144 h 205"/>
                <a:gd name="T2" fmla="*/ 377 w 429"/>
                <a:gd name="T3" fmla="*/ 95 h 205"/>
                <a:gd name="T4" fmla="*/ 429 w 429"/>
                <a:gd name="T5" fmla="*/ 20 h 205"/>
                <a:gd name="T6" fmla="*/ 397 w 429"/>
                <a:gd name="T7" fmla="*/ 31 h 205"/>
                <a:gd name="T8" fmla="*/ 368 w 429"/>
                <a:gd name="T9" fmla="*/ 93 h 205"/>
                <a:gd name="T10" fmla="*/ 275 w 429"/>
                <a:gd name="T11" fmla="*/ 150 h 205"/>
                <a:gd name="T12" fmla="*/ 235 w 429"/>
                <a:gd name="T13" fmla="*/ 134 h 205"/>
                <a:gd name="T14" fmla="*/ 253 w 429"/>
                <a:gd name="T15" fmla="*/ 122 h 205"/>
                <a:gd name="T16" fmla="*/ 259 w 429"/>
                <a:gd name="T17" fmla="*/ 105 h 205"/>
                <a:gd name="T18" fmla="*/ 228 w 429"/>
                <a:gd name="T19" fmla="*/ 123 h 205"/>
                <a:gd name="T20" fmla="*/ 228 w 429"/>
                <a:gd name="T21" fmla="*/ 130 h 205"/>
                <a:gd name="T22" fmla="*/ 183 w 429"/>
                <a:gd name="T23" fmla="*/ 143 h 205"/>
                <a:gd name="T24" fmla="*/ 79 w 429"/>
                <a:gd name="T25" fmla="*/ 102 h 205"/>
                <a:gd name="T26" fmla="*/ 132 w 429"/>
                <a:gd name="T27" fmla="*/ 47 h 205"/>
                <a:gd name="T28" fmla="*/ 121 w 429"/>
                <a:gd name="T29" fmla="*/ 29 h 205"/>
                <a:gd name="T30" fmla="*/ 17 w 429"/>
                <a:gd name="T31" fmla="*/ 143 h 205"/>
                <a:gd name="T32" fmla="*/ 23 w 429"/>
                <a:gd name="T33" fmla="*/ 198 h 205"/>
                <a:gd name="T34" fmla="*/ 64 w 429"/>
                <a:gd name="T35" fmla="*/ 117 h 205"/>
                <a:gd name="T36" fmla="*/ 69 w 429"/>
                <a:gd name="T37" fmla="*/ 108 h 205"/>
                <a:gd name="T38" fmla="*/ 99 w 429"/>
                <a:gd name="T39" fmla="*/ 130 h 205"/>
                <a:gd name="T40" fmla="*/ 227 w 429"/>
                <a:gd name="T41" fmla="*/ 138 h 205"/>
                <a:gd name="T42" fmla="*/ 307 w 429"/>
                <a:gd name="T43" fmla="*/ 145 h 205"/>
                <a:gd name="T44" fmla="*/ 368 w 429"/>
                <a:gd name="T45" fmla="*/ 102 h 205"/>
                <a:gd name="T46" fmla="*/ 379 w 429"/>
                <a:gd name="T47" fmla="*/ 136 h 205"/>
                <a:gd name="T48" fmla="*/ 404 w 429"/>
                <a:gd name="T49" fmla="*/ 150 h 205"/>
                <a:gd name="T50" fmla="*/ 406 w 429"/>
                <a:gd name="T51" fmla="*/ 144 h 205"/>
                <a:gd name="T52" fmla="*/ 380 w 429"/>
                <a:gd name="T53" fmla="*/ 76 h 205"/>
                <a:gd name="T54" fmla="*/ 417 w 429"/>
                <a:gd name="T55" fmla="*/ 23 h 205"/>
                <a:gd name="T56" fmla="*/ 410 w 429"/>
                <a:gd name="T57" fmla="*/ 47 h 205"/>
                <a:gd name="T58" fmla="*/ 378 w 429"/>
                <a:gd name="T59" fmla="*/ 84 h 205"/>
                <a:gd name="T60" fmla="*/ 380 w 429"/>
                <a:gd name="T61" fmla="*/ 76 h 205"/>
                <a:gd name="T62" fmla="*/ 237 w 429"/>
                <a:gd name="T63" fmla="*/ 123 h 205"/>
                <a:gd name="T64" fmla="*/ 253 w 429"/>
                <a:gd name="T65" fmla="*/ 111 h 205"/>
                <a:gd name="T66" fmla="*/ 236 w 429"/>
                <a:gd name="T67" fmla="*/ 125 h 205"/>
                <a:gd name="T68" fmla="*/ 237 w 429"/>
                <a:gd name="T69" fmla="*/ 123 h 205"/>
                <a:gd name="T70" fmla="*/ 69 w 429"/>
                <a:gd name="T71" fmla="*/ 95 h 205"/>
                <a:gd name="T72" fmla="*/ 60 w 429"/>
                <a:gd name="T73" fmla="*/ 88 h 205"/>
                <a:gd name="T74" fmla="*/ 58 w 429"/>
                <a:gd name="T75" fmla="*/ 97 h 205"/>
                <a:gd name="T76" fmla="*/ 57 w 429"/>
                <a:gd name="T77" fmla="*/ 112 h 205"/>
                <a:gd name="T78" fmla="*/ 57 w 429"/>
                <a:gd name="T79" fmla="*/ 112 h 205"/>
                <a:gd name="T80" fmla="*/ 31 w 429"/>
                <a:gd name="T81" fmla="*/ 181 h 205"/>
                <a:gd name="T82" fmla="*/ 22 w 429"/>
                <a:gd name="T83" fmla="*/ 187 h 205"/>
                <a:gd name="T84" fmla="*/ 25 w 429"/>
                <a:gd name="T85" fmla="*/ 149 h 205"/>
                <a:gd name="T86" fmla="*/ 110 w 429"/>
                <a:gd name="T87" fmla="*/ 40 h 205"/>
                <a:gd name="T88" fmla="*/ 122 w 429"/>
                <a:gd name="T89" fmla="*/ 49 h 205"/>
                <a:gd name="T90" fmla="*/ 69 w 429"/>
                <a:gd name="T91" fmla="*/ 9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29" h="205">
                  <a:moveTo>
                    <a:pt x="406" y="144"/>
                  </a:moveTo>
                  <a:cubicBezTo>
                    <a:pt x="379" y="136"/>
                    <a:pt x="375" y="112"/>
                    <a:pt x="377" y="95"/>
                  </a:cubicBezTo>
                  <a:cubicBezTo>
                    <a:pt x="424" y="52"/>
                    <a:pt x="429" y="20"/>
                    <a:pt x="429" y="20"/>
                  </a:cubicBezTo>
                  <a:cubicBezTo>
                    <a:pt x="426" y="0"/>
                    <a:pt x="397" y="31"/>
                    <a:pt x="397" y="31"/>
                  </a:cubicBezTo>
                  <a:cubicBezTo>
                    <a:pt x="377" y="56"/>
                    <a:pt x="370" y="77"/>
                    <a:pt x="368" y="93"/>
                  </a:cubicBezTo>
                  <a:cubicBezTo>
                    <a:pt x="318" y="141"/>
                    <a:pt x="275" y="150"/>
                    <a:pt x="275" y="150"/>
                  </a:cubicBezTo>
                  <a:cubicBezTo>
                    <a:pt x="253" y="157"/>
                    <a:pt x="237" y="147"/>
                    <a:pt x="235" y="134"/>
                  </a:cubicBezTo>
                  <a:cubicBezTo>
                    <a:pt x="247" y="128"/>
                    <a:pt x="253" y="122"/>
                    <a:pt x="253" y="122"/>
                  </a:cubicBezTo>
                  <a:cubicBezTo>
                    <a:pt x="267" y="112"/>
                    <a:pt x="259" y="105"/>
                    <a:pt x="259" y="105"/>
                  </a:cubicBezTo>
                  <a:cubicBezTo>
                    <a:pt x="240" y="87"/>
                    <a:pt x="228" y="123"/>
                    <a:pt x="228" y="123"/>
                  </a:cubicBezTo>
                  <a:cubicBezTo>
                    <a:pt x="228" y="126"/>
                    <a:pt x="228" y="128"/>
                    <a:pt x="228" y="130"/>
                  </a:cubicBezTo>
                  <a:cubicBezTo>
                    <a:pt x="204" y="142"/>
                    <a:pt x="183" y="143"/>
                    <a:pt x="183" y="143"/>
                  </a:cubicBezTo>
                  <a:cubicBezTo>
                    <a:pt x="113" y="141"/>
                    <a:pt x="79" y="102"/>
                    <a:pt x="79" y="102"/>
                  </a:cubicBezTo>
                  <a:cubicBezTo>
                    <a:pt x="117" y="82"/>
                    <a:pt x="132" y="47"/>
                    <a:pt x="132" y="47"/>
                  </a:cubicBezTo>
                  <a:cubicBezTo>
                    <a:pt x="138" y="28"/>
                    <a:pt x="121" y="29"/>
                    <a:pt x="121" y="29"/>
                  </a:cubicBezTo>
                  <a:cubicBezTo>
                    <a:pt x="59" y="36"/>
                    <a:pt x="17" y="143"/>
                    <a:pt x="17" y="143"/>
                  </a:cubicBezTo>
                  <a:cubicBezTo>
                    <a:pt x="0" y="191"/>
                    <a:pt x="23" y="198"/>
                    <a:pt x="23" y="198"/>
                  </a:cubicBezTo>
                  <a:cubicBezTo>
                    <a:pt x="42" y="205"/>
                    <a:pt x="64" y="117"/>
                    <a:pt x="64" y="117"/>
                  </a:cubicBezTo>
                  <a:cubicBezTo>
                    <a:pt x="65" y="105"/>
                    <a:pt x="69" y="108"/>
                    <a:pt x="69" y="108"/>
                  </a:cubicBezTo>
                  <a:cubicBezTo>
                    <a:pt x="71" y="113"/>
                    <a:pt x="99" y="130"/>
                    <a:pt x="99" y="130"/>
                  </a:cubicBezTo>
                  <a:cubicBezTo>
                    <a:pt x="157" y="160"/>
                    <a:pt x="202" y="150"/>
                    <a:pt x="227" y="138"/>
                  </a:cubicBezTo>
                  <a:cubicBezTo>
                    <a:pt x="231" y="184"/>
                    <a:pt x="307" y="145"/>
                    <a:pt x="307" y="145"/>
                  </a:cubicBezTo>
                  <a:cubicBezTo>
                    <a:pt x="332" y="130"/>
                    <a:pt x="352" y="116"/>
                    <a:pt x="368" y="102"/>
                  </a:cubicBezTo>
                  <a:cubicBezTo>
                    <a:pt x="369" y="123"/>
                    <a:pt x="379" y="136"/>
                    <a:pt x="379" y="136"/>
                  </a:cubicBezTo>
                  <a:cubicBezTo>
                    <a:pt x="396" y="154"/>
                    <a:pt x="404" y="150"/>
                    <a:pt x="404" y="150"/>
                  </a:cubicBezTo>
                  <a:cubicBezTo>
                    <a:pt x="410" y="146"/>
                    <a:pt x="406" y="144"/>
                    <a:pt x="406" y="144"/>
                  </a:cubicBezTo>
                  <a:moveTo>
                    <a:pt x="380" y="76"/>
                  </a:moveTo>
                  <a:cubicBezTo>
                    <a:pt x="402" y="28"/>
                    <a:pt x="417" y="23"/>
                    <a:pt x="417" y="23"/>
                  </a:cubicBezTo>
                  <a:cubicBezTo>
                    <a:pt x="428" y="19"/>
                    <a:pt x="410" y="47"/>
                    <a:pt x="410" y="47"/>
                  </a:cubicBezTo>
                  <a:cubicBezTo>
                    <a:pt x="399" y="61"/>
                    <a:pt x="389" y="73"/>
                    <a:pt x="378" y="84"/>
                  </a:cubicBezTo>
                  <a:cubicBezTo>
                    <a:pt x="379" y="79"/>
                    <a:pt x="380" y="76"/>
                    <a:pt x="380" y="76"/>
                  </a:cubicBezTo>
                  <a:moveTo>
                    <a:pt x="237" y="123"/>
                  </a:moveTo>
                  <a:cubicBezTo>
                    <a:pt x="246" y="106"/>
                    <a:pt x="253" y="111"/>
                    <a:pt x="253" y="111"/>
                  </a:cubicBezTo>
                  <a:cubicBezTo>
                    <a:pt x="248" y="116"/>
                    <a:pt x="242" y="121"/>
                    <a:pt x="236" y="125"/>
                  </a:cubicBezTo>
                  <a:cubicBezTo>
                    <a:pt x="237" y="124"/>
                    <a:pt x="237" y="123"/>
                    <a:pt x="237" y="123"/>
                  </a:cubicBezTo>
                  <a:moveTo>
                    <a:pt x="69" y="95"/>
                  </a:moveTo>
                  <a:cubicBezTo>
                    <a:pt x="69" y="95"/>
                    <a:pt x="72" y="79"/>
                    <a:pt x="60" y="88"/>
                  </a:cubicBezTo>
                  <a:cubicBezTo>
                    <a:pt x="60" y="88"/>
                    <a:pt x="54" y="91"/>
                    <a:pt x="58" y="97"/>
                  </a:cubicBezTo>
                  <a:cubicBezTo>
                    <a:pt x="58" y="97"/>
                    <a:pt x="48" y="97"/>
                    <a:pt x="57" y="112"/>
                  </a:cubicBezTo>
                  <a:cubicBezTo>
                    <a:pt x="57" y="112"/>
                    <a:pt x="57" y="112"/>
                    <a:pt x="57" y="112"/>
                  </a:cubicBezTo>
                  <a:cubicBezTo>
                    <a:pt x="57" y="112"/>
                    <a:pt x="45" y="156"/>
                    <a:pt x="31" y="181"/>
                  </a:cubicBezTo>
                  <a:cubicBezTo>
                    <a:pt x="31" y="181"/>
                    <a:pt x="25" y="194"/>
                    <a:pt x="22" y="187"/>
                  </a:cubicBezTo>
                  <a:cubicBezTo>
                    <a:pt x="22" y="187"/>
                    <a:pt x="17" y="177"/>
                    <a:pt x="25" y="149"/>
                  </a:cubicBezTo>
                  <a:cubicBezTo>
                    <a:pt x="25" y="149"/>
                    <a:pt x="51" y="59"/>
                    <a:pt x="110" y="40"/>
                  </a:cubicBezTo>
                  <a:cubicBezTo>
                    <a:pt x="110" y="40"/>
                    <a:pt x="133" y="31"/>
                    <a:pt x="122" y="49"/>
                  </a:cubicBezTo>
                  <a:cubicBezTo>
                    <a:pt x="122" y="49"/>
                    <a:pt x="95" y="93"/>
                    <a:pt x="69" y="9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9" b="0" i="0">
                <a:solidFill>
                  <a:srgbClr val="000000"/>
                </a:solidFill>
                <a:latin typeface="Gotham-Book" panose="02000604040000020004" pitchFamily="2" charset="0"/>
              </a:endParaRPr>
            </a:p>
          </p:txBody>
        </p:sp>
        <p:sp>
          <p:nvSpPr>
            <p:cNvPr id="98" name="Freeform 71">
              <a:extLst>
                <a:ext uri="{FF2B5EF4-FFF2-40B4-BE49-F238E27FC236}">
                  <a16:creationId xmlns:a16="http://schemas.microsoft.com/office/drawing/2014/main" id="{A5884717-EDEB-494C-AAB3-6D91E900FEA6}"/>
                </a:ext>
              </a:extLst>
            </p:cNvPr>
            <p:cNvSpPr>
              <a:spLocks noEditPoints="1"/>
            </p:cNvSpPr>
            <p:nvPr userDrawn="1"/>
          </p:nvSpPr>
          <p:spPr bwMode="auto">
            <a:xfrm>
              <a:off x="3686375" y="2112152"/>
              <a:ext cx="1399360" cy="407650"/>
            </a:xfrm>
            <a:custGeom>
              <a:avLst/>
              <a:gdLst>
                <a:gd name="T0" fmla="*/ 518 w 587"/>
                <a:gd name="T1" fmla="*/ 69 h 171"/>
                <a:gd name="T2" fmla="*/ 511 w 587"/>
                <a:gd name="T3" fmla="*/ 62 h 171"/>
                <a:gd name="T4" fmla="*/ 432 w 587"/>
                <a:gd name="T5" fmla="*/ 47 h 171"/>
                <a:gd name="T6" fmla="*/ 407 w 587"/>
                <a:gd name="T7" fmla="*/ 45 h 171"/>
                <a:gd name="T8" fmla="*/ 395 w 587"/>
                <a:gd name="T9" fmla="*/ 52 h 171"/>
                <a:gd name="T10" fmla="*/ 407 w 587"/>
                <a:gd name="T11" fmla="*/ 57 h 171"/>
                <a:gd name="T12" fmla="*/ 441 w 587"/>
                <a:gd name="T13" fmla="*/ 71 h 171"/>
                <a:gd name="T14" fmla="*/ 407 w 587"/>
                <a:gd name="T15" fmla="*/ 89 h 171"/>
                <a:gd name="T16" fmla="*/ 380 w 587"/>
                <a:gd name="T17" fmla="*/ 79 h 171"/>
                <a:gd name="T18" fmla="*/ 381 w 587"/>
                <a:gd name="T19" fmla="*/ 69 h 171"/>
                <a:gd name="T20" fmla="*/ 377 w 587"/>
                <a:gd name="T21" fmla="*/ 63 h 171"/>
                <a:gd name="T22" fmla="*/ 370 w 587"/>
                <a:gd name="T23" fmla="*/ 67 h 171"/>
                <a:gd name="T24" fmla="*/ 297 w 587"/>
                <a:gd name="T25" fmla="*/ 89 h 171"/>
                <a:gd name="T26" fmla="*/ 289 w 587"/>
                <a:gd name="T27" fmla="*/ 61 h 171"/>
                <a:gd name="T28" fmla="*/ 290 w 587"/>
                <a:gd name="T29" fmla="*/ 46 h 171"/>
                <a:gd name="T30" fmla="*/ 285 w 587"/>
                <a:gd name="T31" fmla="*/ 53 h 171"/>
                <a:gd name="T32" fmla="*/ 201 w 587"/>
                <a:gd name="T33" fmla="*/ 107 h 171"/>
                <a:gd name="T34" fmla="*/ 199 w 587"/>
                <a:gd name="T35" fmla="*/ 66 h 171"/>
                <a:gd name="T36" fmla="*/ 232 w 587"/>
                <a:gd name="T37" fmla="*/ 31 h 171"/>
                <a:gd name="T38" fmla="*/ 279 w 587"/>
                <a:gd name="T39" fmla="*/ 6 h 171"/>
                <a:gd name="T40" fmla="*/ 281 w 587"/>
                <a:gd name="T41" fmla="*/ 2 h 171"/>
                <a:gd name="T42" fmla="*/ 281 w 587"/>
                <a:gd name="T43" fmla="*/ 2 h 171"/>
                <a:gd name="T44" fmla="*/ 272 w 587"/>
                <a:gd name="T45" fmla="*/ 2 h 171"/>
                <a:gd name="T46" fmla="*/ 233 w 587"/>
                <a:gd name="T47" fmla="*/ 21 h 171"/>
                <a:gd name="T48" fmla="*/ 227 w 587"/>
                <a:gd name="T49" fmla="*/ 9 h 171"/>
                <a:gd name="T50" fmla="*/ 195 w 587"/>
                <a:gd name="T51" fmla="*/ 55 h 171"/>
                <a:gd name="T52" fmla="*/ 100 w 587"/>
                <a:gd name="T53" fmla="*/ 116 h 171"/>
                <a:gd name="T54" fmla="*/ 88 w 587"/>
                <a:gd name="T55" fmla="*/ 83 h 171"/>
                <a:gd name="T56" fmla="*/ 83 w 587"/>
                <a:gd name="T57" fmla="*/ 79 h 171"/>
                <a:gd name="T58" fmla="*/ 73 w 587"/>
                <a:gd name="T59" fmla="*/ 86 h 171"/>
                <a:gd name="T60" fmla="*/ 58 w 587"/>
                <a:gd name="T61" fmla="*/ 101 h 171"/>
                <a:gd name="T62" fmla="*/ 62 w 587"/>
                <a:gd name="T63" fmla="*/ 65 h 171"/>
                <a:gd name="T64" fmla="*/ 17 w 587"/>
                <a:gd name="T65" fmla="*/ 87 h 171"/>
                <a:gd name="T66" fmla="*/ 14 w 587"/>
                <a:gd name="T67" fmla="*/ 123 h 171"/>
                <a:gd name="T68" fmla="*/ 79 w 587"/>
                <a:gd name="T69" fmla="*/ 91 h 171"/>
                <a:gd name="T70" fmla="*/ 81 w 587"/>
                <a:gd name="T71" fmla="*/ 90 h 171"/>
                <a:gd name="T72" fmla="*/ 119 w 587"/>
                <a:gd name="T73" fmla="*/ 122 h 171"/>
                <a:gd name="T74" fmla="*/ 184 w 587"/>
                <a:gd name="T75" fmla="*/ 77 h 171"/>
                <a:gd name="T76" fmla="*/ 277 w 587"/>
                <a:gd name="T77" fmla="*/ 72 h 171"/>
                <a:gd name="T78" fmla="*/ 332 w 587"/>
                <a:gd name="T79" fmla="*/ 97 h 171"/>
                <a:gd name="T80" fmla="*/ 371 w 587"/>
                <a:gd name="T81" fmla="*/ 78 h 171"/>
                <a:gd name="T82" fmla="*/ 412 w 587"/>
                <a:gd name="T83" fmla="*/ 99 h 171"/>
                <a:gd name="T84" fmla="*/ 446 w 587"/>
                <a:gd name="T85" fmla="*/ 80 h 171"/>
                <a:gd name="T86" fmla="*/ 437 w 587"/>
                <a:gd name="T87" fmla="*/ 56 h 171"/>
                <a:gd name="T88" fmla="*/ 506 w 587"/>
                <a:gd name="T89" fmla="*/ 77 h 171"/>
                <a:gd name="T90" fmla="*/ 502 w 587"/>
                <a:gd name="T91" fmla="*/ 98 h 171"/>
                <a:gd name="T92" fmla="*/ 519 w 587"/>
                <a:gd name="T93" fmla="*/ 77 h 171"/>
                <a:gd name="T94" fmla="*/ 564 w 587"/>
                <a:gd name="T95" fmla="*/ 59 h 171"/>
                <a:gd name="T96" fmla="*/ 560 w 587"/>
                <a:gd name="T97" fmla="*/ 84 h 171"/>
                <a:gd name="T98" fmla="*/ 556 w 587"/>
                <a:gd name="T99" fmla="*/ 98 h 171"/>
                <a:gd name="T100" fmla="*/ 573 w 587"/>
                <a:gd name="T101" fmla="*/ 51 h 171"/>
                <a:gd name="T102" fmla="*/ 518 w 587"/>
                <a:gd name="T103" fmla="*/ 69 h 171"/>
                <a:gd name="T104" fmla="*/ 20 w 587"/>
                <a:gd name="T105" fmla="*/ 105 h 171"/>
                <a:gd name="T106" fmla="*/ 45 w 587"/>
                <a:gd name="T107" fmla="*/ 73 h 171"/>
                <a:gd name="T108" fmla="*/ 49 w 587"/>
                <a:gd name="T109" fmla="*/ 105 h 171"/>
                <a:gd name="T110" fmla="*/ 20 w 587"/>
                <a:gd name="T111" fmla="*/ 10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7" h="171">
                  <a:moveTo>
                    <a:pt x="518" y="69"/>
                  </a:moveTo>
                  <a:cubicBezTo>
                    <a:pt x="518" y="69"/>
                    <a:pt x="516" y="71"/>
                    <a:pt x="511" y="62"/>
                  </a:cubicBezTo>
                  <a:cubicBezTo>
                    <a:pt x="511" y="62"/>
                    <a:pt x="500" y="42"/>
                    <a:pt x="432" y="47"/>
                  </a:cubicBezTo>
                  <a:cubicBezTo>
                    <a:pt x="432" y="47"/>
                    <a:pt x="418" y="47"/>
                    <a:pt x="407" y="45"/>
                  </a:cubicBezTo>
                  <a:cubicBezTo>
                    <a:pt x="407" y="45"/>
                    <a:pt x="396" y="43"/>
                    <a:pt x="395" y="52"/>
                  </a:cubicBezTo>
                  <a:cubicBezTo>
                    <a:pt x="395" y="52"/>
                    <a:pt x="394" y="57"/>
                    <a:pt x="407" y="57"/>
                  </a:cubicBezTo>
                  <a:cubicBezTo>
                    <a:pt x="407" y="57"/>
                    <a:pt x="440" y="52"/>
                    <a:pt x="441" y="71"/>
                  </a:cubicBezTo>
                  <a:cubicBezTo>
                    <a:pt x="441" y="71"/>
                    <a:pt x="441" y="87"/>
                    <a:pt x="407" y="89"/>
                  </a:cubicBezTo>
                  <a:cubicBezTo>
                    <a:pt x="407" y="89"/>
                    <a:pt x="385" y="90"/>
                    <a:pt x="380" y="79"/>
                  </a:cubicBezTo>
                  <a:cubicBezTo>
                    <a:pt x="380" y="79"/>
                    <a:pt x="379" y="77"/>
                    <a:pt x="381" y="69"/>
                  </a:cubicBezTo>
                  <a:cubicBezTo>
                    <a:pt x="381" y="69"/>
                    <a:pt x="383" y="63"/>
                    <a:pt x="377" y="63"/>
                  </a:cubicBezTo>
                  <a:cubicBezTo>
                    <a:pt x="377" y="63"/>
                    <a:pt x="373" y="60"/>
                    <a:pt x="370" y="67"/>
                  </a:cubicBezTo>
                  <a:cubicBezTo>
                    <a:pt x="370" y="67"/>
                    <a:pt x="330" y="99"/>
                    <a:pt x="297" y="89"/>
                  </a:cubicBezTo>
                  <a:cubicBezTo>
                    <a:pt x="297" y="89"/>
                    <a:pt x="281" y="84"/>
                    <a:pt x="289" y="61"/>
                  </a:cubicBezTo>
                  <a:cubicBezTo>
                    <a:pt x="289" y="61"/>
                    <a:pt x="298" y="46"/>
                    <a:pt x="290" y="46"/>
                  </a:cubicBezTo>
                  <a:cubicBezTo>
                    <a:pt x="290" y="46"/>
                    <a:pt x="286" y="45"/>
                    <a:pt x="285" y="53"/>
                  </a:cubicBezTo>
                  <a:cubicBezTo>
                    <a:pt x="285" y="53"/>
                    <a:pt x="243" y="106"/>
                    <a:pt x="201" y="107"/>
                  </a:cubicBezTo>
                  <a:cubicBezTo>
                    <a:pt x="201" y="107"/>
                    <a:pt x="177" y="110"/>
                    <a:pt x="199" y="66"/>
                  </a:cubicBezTo>
                  <a:cubicBezTo>
                    <a:pt x="199" y="66"/>
                    <a:pt x="212" y="43"/>
                    <a:pt x="232" y="31"/>
                  </a:cubicBezTo>
                  <a:cubicBezTo>
                    <a:pt x="232" y="31"/>
                    <a:pt x="278" y="7"/>
                    <a:pt x="279" y="6"/>
                  </a:cubicBezTo>
                  <a:cubicBezTo>
                    <a:pt x="280" y="5"/>
                    <a:pt x="283" y="4"/>
                    <a:pt x="281" y="2"/>
                  </a:cubicBezTo>
                  <a:cubicBezTo>
                    <a:pt x="281" y="2"/>
                    <a:pt x="281" y="2"/>
                    <a:pt x="281" y="2"/>
                  </a:cubicBezTo>
                  <a:cubicBezTo>
                    <a:pt x="281" y="2"/>
                    <a:pt x="277" y="0"/>
                    <a:pt x="272" y="2"/>
                  </a:cubicBezTo>
                  <a:cubicBezTo>
                    <a:pt x="233" y="21"/>
                    <a:pt x="233" y="21"/>
                    <a:pt x="233" y="21"/>
                  </a:cubicBezTo>
                  <a:cubicBezTo>
                    <a:pt x="233" y="21"/>
                    <a:pt x="238" y="4"/>
                    <a:pt x="227" y="9"/>
                  </a:cubicBezTo>
                  <a:cubicBezTo>
                    <a:pt x="227" y="9"/>
                    <a:pt x="212" y="22"/>
                    <a:pt x="195" y="55"/>
                  </a:cubicBezTo>
                  <a:cubicBezTo>
                    <a:pt x="195" y="55"/>
                    <a:pt x="131" y="120"/>
                    <a:pt x="100" y="116"/>
                  </a:cubicBezTo>
                  <a:cubicBezTo>
                    <a:pt x="100" y="116"/>
                    <a:pt x="80" y="117"/>
                    <a:pt x="88" y="83"/>
                  </a:cubicBezTo>
                  <a:cubicBezTo>
                    <a:pt x="88" y="83"/>
                    <a:pt x="89" y="80"/>
                    <a:pt x="83" y="79"/>
                  </a:cubicBezTo>
                  <a:cubicBezTo>
                    <a:pt x="83" y="79"/>
                    <a:pt x="79" y="77"/>
                    <a:pt x="73" y="86"/>
                  </a:cubicBezTo>
                  <a:cubicBezTo>
                    <a:pt x="73" y="86"/>
                    <a:pt x="69" y="94"/>
                    <a:pt x="58" y="101"/>
                  </a:cubicBezTo>
                  <a:cubicBezTo>
                    <a:pt x="58" y="101"/>
                    <a:pt x="77" y="79"/>
                    <a:pt x="62" y="65"/>
                  </a:cubicBezTo>
                  <a:cubicBezTo>
                    <a:pt x="62" y="65"/>
                    <a:pt x="44" y="49"/>
                    <a:pt x="17" y="87"/>
                  </a:cubicBezTo>
                  <a:cubicBezTo>
                    <a:pt x="17" y="87"/>
                    <a:pt x="0" y="113"/>
                    <a:pt x="14" y="123"/>
                  </a:cubicBezTo>
                  <a:cubicBezTo>
                    <a:pt x="14" y="123"/>
                    <a:pt x="29" y="136"/>
                    <a:pt x="79" y="91"/>
                  </a:cubicBezTo>
                  <a:cubicBezTo>
                    <a:pt x="81" y="90"/>
                    <a:pt x="81" y="90"/>
                    <a:pt x="81" y="90"/>
                  </a:cubicBezTo>
                  <a:cubicBezTo>
                    <a:pt x="81" y="90"/>
                    <a:pt x="66" y="139"/>
                    <a:pt x="119" y="122"/>
                  </a:cubicBezTo>
                  <a:cubicBezTo>
                    <a:pt x="119" y="122"/>
                    <a:pt x="152" y="109"/>
                    <a:pt x="184" y="77"/>
                  </a:cubicBezTo>
                  <a:cubicBezTo>
                    <a:pt x="184" y="77"/>
                    <a:pt x="157" y="171"/>
                    <a:pt x="277" y="72"/>
                  </a:cubicBezTo>
                  <a:cubicBezTo>
                    <a:pt x="277" y="72"/>
                    <a:pt x="270" y="111"/>
                    <a:pt x="332" y="97"/>
                  </a:cubicBezTo>
                  <a:cubicBezTo>
                    <a:pt x="332" y="97"/>
                    <a:pt x="355" y="90"/>
                    <a:pt x="371" y="78"/>
                  </a:cubicBezTo>
                  <a:cubicBezTo>
                    <a:pt x="371" y="78"/>
                    <a:pt x="372" y="101"/>
                    <a:pt x="412" y="99"/>
                  </a:cubicBezTo>
                  <a:cubicBezTo>
                    <a:pt x="412" y="99"/>
                    <a:pt x="435" y="99"/>
                    <a:pt x="446" y="80"/>
                  </a:cubicBezTo>
                  <a:cubicBezTo>
                    <a:pt x="446" y="80"/>
                    <a:pt x="454" y="64"/>
                    <a:pt x="437" y="56"/>
                  </a:cubicBezTo>
                  <a:cubicBezTo>
                    <a:pt x="437" y="56"/>
                    <a:pt x="515" y="54"/>
                    <a:pt x="506" y="77"/>
                  </a:cubicBezTo>
                  <a:cubicBezTo>
                    <a:pt x="506" y="77"/>
                    <a:pt x="490" y="100"/>
                    <a:pt x="502" y="98"/>
                  </a:cubicBezTo>
                  <a:cubicBezTo>
                    <a:pt x="502" y="98"/>
                    <a:pt x="508" y="98"/>
                    <a:pt x="519" y="77"/>
                  </a:cubicBezTo>
                  <a:cubicBezTo>
                    <a:pt x="519" y="77"/>
                    <a:pt x="545" y="46"/>
                    <a:pt x="564" y="59"/>
                  </a:cubicBezTo>
                  <a:cubicBezTo>
                    <a:pt x="564" y="59"/>
                    <a:pt x="572" y="67"/>
                    <a:pt x="560" y="84"/>
                  </a:cubicBezTo>
                  <a:cubicBezTo>
                    <a:pt x="560" y="84"/>
                    <a:pt x="547" y="103"/>
                    <a:pt x="556" y="98"/>
                  </a:cubicBezTo>
                  <a:cubicBezTo>
                    <a:pt x="556" y="98"/>
                    <a:pt x="587" y="67"/>
                    <a:pt x="573" y="51"/>
                  </a:cubicBezTo>
                  <a:cubicBezTo>
                    <a:pt x="573" y="51"/>
                    <a:pt x="558" y="32"/>
                    <a:pt x="518" y="69"/>
                  </a:cubicBezTo>
                  <a:moveTo>
                    <a:pt x="20" y="105"/>
                  </a:moveTo>
                  <a:cubicBezTo>
                    <a:pt x="20" y="105"/>
                    <a:pt x="18" y="88"/>
                    <a:pt x="45" y="73"/>
                  </a:cubicBezTo>
                  <a:cubicBezTo>
                    <a:pt x="45" y="73"/>
                    <a:pt x="77" y="60"/>
                    <a:pt x="49" y="105"/>
                  </a:cubicBezTo>
                  <a:cubicBezTo>
                    <a:pt x="49" y="105"/>
                    <a:pt x="22" y="125"/>
                    <a:pt x="20" y="1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9" b="0" i="0">
                <a:solidFill>
                  <a:srgbClr val="000000"/>
                </a:solidFill>
                <a:latin typeface="Gotham-Book" panose="02000604040000020004" pitchFamily="2" charset="0"/>
              </a:endParaRPr>
            </a:p>
          </p:txBody>
        </p:sp>
        <p:sp>
          <p:nvSpPr>
            <p:cNvPr id="99" name="Freeform 72">
              <a:extLst>
                <a:ext uri="{FF2B5EF4-FFF2-40B4-BE49-F238E27FC236}">
                  <a16:creationId xmlns:a16="http://schemas.microsoft.com/office/drawing/2014/main" id="{F93F8086-7BD0-B340-ABAA-FD70F68D17BD}"/>
                </a:ext>
              </a:extLst>
            </p:cNvPr>
            <p:cNvSpPr>
              <a:spLocks noEditPoints="1"/>
            </p:cNvSpPr>
            <p:nvPr userDrawn="1"/>
          </p:nvSpPr>
          <p:spPr bwMode="auto">
            <a:xfrm>
              <a:off x="5080967" y="1983421"/>
              <a:ext cx="1304003" cy="796229"/>
            </a:xfrm>
            <a:custGeom>
              <a:avLst/>
              <a:gdLst>
                <a:gd name="T0" fmla="*/ 530 w 547"/>
                <a:gd name="T1" fmla="*/ 96 h 334"/>
                <a:gd name="T2" fmla="*/ 435 w 547"/>
                <a:gd name="T3" fmla="*/ 85 h 334"/>
                <a:gd name="T4" fmla="*/ 425 w 547"/>
                <a:gd name="T5" fmla="*/ 88 h 334"/>
                <a:gd name="T6" fmla="*/ 359 w 547"/>
                <a:gd name="T7" fmla="*/ 121 h 334"/>
                <a:gd name="T8" fmla="*/ 333 w 547"/>
                <a:gd name="T9" fmla="*/ 102 h 334"/>
                <a:gd name="T10" fmla="*/ 324 w 547"/>
                <a:gd name="T11" fmla="*/ 99 h 334"/>
                <a:gd name="T12" fmla="*/ 298 w 547"/>
                <a:gd name="T13" fmla="*/ 118 h 334"/>
                <a:gd name="T14" fmla="*/ 245 w 547"/>
                <a:gd name="T15" fmla="*/ 113 h 334"/>
                <a:gd name="T16" fmla="*/ 237 w 547"/>
                <a:gd name="T17" fmla="*/ 94 h 334"/>
                <a:gd name="T18" fmla="*/ 195 w 547"/>
                <a:gd name="T19" fmla="*/ 120 h 334"/>
                <a:gd name="T20" fmla="*/ 183 w 547"/>
                <a:gd name="T21" fmla="*/ 135 h 334"/>
                <a:gd name="T22" fmla="*/ 218 w 547"/>
                <a:gd name="T23" fmla="*/ 68 h 334"/>
                <a:gd name="T24" fmla="*/ 233 w 547"/>
                <a:gd name="T25" fmla="*/ 12 h 334"/>
                <a:gd name="T26" fmla="*/ 223 w 547"/>
                <a:gd name="T27" fmla="*/ 16 h 334"/>
                <a:gd name="T28" fmla="*/ 214 w 547"/>
                <a:gd name="T29" fmla="*/ 46 h 334"/>
                <a:gd name="T30" fmla="*/ 194 w 547"/>
                <a:gd name="T31" fmla="*/ 86 h 334"/>
                <a:gd name="T32" fmla="*/ 97 w 547"/>
                <a:gd name="T33" fmla="*/ 124 h 334"/>
                <a:gd name="T34" fmla="*/ 99 w 547"/>
                <a:gd name="T35" fmla="*/ 96 h 334"/>
                <a:gd name="T36" fmla="*/ 73 w 547"/>
                <a:gd name="T37" fmla="*/ 72 h 334"/>
                <a:gd name="T38" fmla="*/ 10 w 547"/>
                <a:gd name="T39" fmla="*/ 129 h 334"/>
                <a:gd name="T40" fmla="*/ 15 w 547"/>
                <a:gd name="T41" fmla="*/ 152 h 334"/>
                <a:gd name="T42" fmla="*/ 17 w 547"/>
                <a:gd name="T43" fmla="*/ 144 h 334"/>
                <a:gd name="T44" fmla="*/ 34 w 547"/>
                <a:gd name="T45" fmla="*/ 110 h 334"/>
                <a:gd name="T46" fmla="*/ 81 w 547"/>
                <a:gd name="T47" fmla="*/ 83 h 334"/>
                <a:gd name="T48" fmla="*/ 88 w 547"/>
                <a:gd name="T49" fmla="*/ 114 h 334"/>
                <a:gd name="T50" fmla="*/ 87 w 547"/>
                <a:gd name="T51" fmla="*/ 124 h 334"/>
                <a:gd name="T52" fmla="*/ 75 w 547"/>
                <a:gd name="T53" fmla="*/ 121 h 334"/>
                <a:gd name="T54" fmla="*/ 67 w 547"/>
                <a:gd name="T55" fmla="*/ 117 h 334"/>
                <a:gd name="T56" fmla="*/ 65 w 547"/>
                <a:gd name="T57" fmla="*/ 150 h 334"/>
                <a:gd name="T58" fmla="*/ 89 w 547"/>
                <a:gd name="T59" fmla="*/ 146 h 334"/>
                <a:gd name="T60" fmla="*/ 94 w 547"/>
                <a:gd name="T61" fmla="*/ 135 h 334"/>
                <a:gd name="T62" fmla="*/ 186 w 547"/>
                <a:gd name="T63" fmla="*/ 103 h 334"/>
                <a:gd name="T64" fmla="*/ 177 w 547"/>
                <a:gd name="T65" fmla="*/ 126 h 334"/>
                <a:gd name="T66" fmla="*/ 166 w 547"/>
                <a:gd name="T67" fmla="*/ 154 h 334"/>
                <a:gd name="T68" fmla="*/ 180 w 547"/>
                <a:gd name="T69" fmla="*/ 149 h 334"/>
                <a:gd name="T70" fmla="*/ 230 w 547"/>
                <a:gd name="T71" fmla="*/ 100 h 334"/>
                <a:gd name="T72" fmla="*/ 233 w 547"/>
                <a:gd name="T73" fmla="*/ 109 h 334"/>
                <a:gd name="T74" fmla="*/ 321 w 547"/>
                <a:gd name="T75" fmla="*/ 111 h 334"/>
                <a:gd name="T76" fmla="*/ 393 w 547"/>
                <a:gd name="T77" fmla="*/ 117 h 334"/>
                <a:gd name="T78" fmla="*/ 323 w 547"/>
                <a:gd name="T79" fmla="*/ 285 h 334"/>
                <a:gd name="T80" fmla="*/ 333 w 547"/>
                <a:gd name="T81" fmla="*/ 321 h 334"/>
                <a:gd name="T82" fmla="*/ 391 w 547"/>
                <a:gd name="T83" fmla="*/ 235 h 334"/>
                <a:gd name="T84" fmla="*/ 424 w 547"/>
                <a:gd name="T85" fmla="*/ 121 h 334"/>
                <a:gd name="T86" fmla="*/ 432 w 547"/>
                <a:gd name="T87" fmla="*/ 100 h 334"/>
                <a:gd name="T88" fmla="*/ 435 w 547"/>
                <a:gd name="T89" fmla="*/ 96 h 334"/>
                <a:gd name="T90" fmla="*/ 438 w 547"/>
                <a:gd name="T91" fmla="*/ 94 h 334"/>
                <a:gd name="T92" fmla="*/ 510 w 547"/>
                <a:gd name="T93" fmla="*/ 92 h 334"/>
                <a:gd name="T94" fmla="*/ 524 w 547"/>
                <a:gd name="T95" fmla="*/ 134 h 334"/>
                <a:gd name="T96" fmla="*/ 461 w 547"/>
                <a:gd name="T97" fmla="*/ 149 h 334"/>
                <a:gd name="T98" fmla="*/ 448 w 547"/>
                <a:gd name="T99" fmla="*/ 146 h 334"/>
                <a:gd name="T100" fmla="*/ 494 w 547"/>
                <a:gd name="T101" fmla="*/ 160 h 334"/>
                <a:gd name="T102" fmla="*/ 534 w 547"/>
                <a:gd name="T103" fmla="*/ 137 h 334"/>
                <a:gd name="T104" fmla="*/ 530 w 547"/>
                <a:gd name="T105" fmla="*/ 96 h 334"/>
                <a:gd name="T106" fmla="*/ 74 w 547"/>
                <a:gd name="T107" fmla="*/ 145 h 334"/>
                <a:gd name="T108" fmla="*/ 68 w 547"/>
                <a:gd name="T109" fmla="*/ 130 h 334"/>
                <a:gd name="T110" fmla="*/ 85 w 547"/>
                <a:gd name="T111" fmla="*/ 135 h 334"/>
                <a:gd name="T112" fmla="*/ 74 w 547"/>
                <a:gd name="T113" fmla="*/ 145 h 334"/>
                <a:gd name="T114" fmla="*/ 373 w 547"/>
                <a:gd name="T115" fmla="*/ 259 h 334"/>
                <a:gd name="T116" fmla="*/ 345 w 547"/>
                <a:gd name="T117" fmla="*/ 310 h 334"/>
                <a:gd name="T118" fmla="*/ 343 w 547"/>
                <a:gd name="T119" fmla="*/ 234 h 334"/>
                <a:gd name="T120" fmla="*/ 417 w 547"/>
                <a:gd name="T121" fmla="*/ 109 h 334"/>
                <a:gd name="T122" fmla="*/ 373 w 547"/>
                <a:gd name="T123" fmla="*/ 25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7" h="334">
                  <a:moveTo>
                    <a:pt x="530" y="96"/>
                  </a:moveTo>
                  <a:cubicBezTo>
                    <a:pt x="492" y="54"/>
                    <a:pt x="435" y="85"/>
                    <a:pt x="435" y="85"/>
                  </a:cubicBezTo>
                  <a:cubicBezTo>
                    <a:pt x="427" y="83"/>
                    <a:pt x="425" y="88"/>
                    <a:pt x="425" y="88"/>
                  </a:cubicBezTo>
                  <a:cubicBezTo>
                    <a:pt x="393" y="114"/>
                    <a:pt x="359" y="121"/>
                    <a:pt x="359" y="121"/>
                  </a:cubicBezTo>
                  <a:cubicBezTo>
                    <a:pt x="328" y="127"/>
                    <a:pt x="333" y="102"/>
                    <a:pt x="333" y="102"/>
                  </a:cubicBezTo>
                  <a:cubicBezTo>
                    <a:pt x="333" y="89"/>
                    <a:pt x="324" y="99"/>
                    <a:pt x="324" y="99"/>
                  </a:cubicBezTo>
                  <a:cubicBezTo>
                    <a:pt x="318" y="107"/>
                    <a:pt x="298" y="118"/>
                    <a:pt x="298" y="118"/>
                  </a:cubicBezTo>
                  <a:cubicBezTo>
                    <a:pt x="257" y="139"/>
                    <a:pt x="245" y="113"/>
                    <a:pt x="245" y="113"/>
                  </a:cubicBezTo>
                  <a:cubicBezTo>
                    <a:pt x="237" y="94"/>
                    <a:pt x="237" y="94"/>
                    <a:pt x="237" y="94"/>
                  </a:cubicBezTo>
                  <a:cubicBezTo>
                    <a:pt x="228" y="71"/>
                    <a:pt x="195" y="120"/>
                    <a:pt x="195" y="120"/>
                  </a:cubicBezTo>
                  <a:cubicBezTo>
                    <a:pt x="185" y="137"/>
                    <a:pt x="183" y="135"/>
                    <a:pt x="183" y="135"/>
                  </a:cubicBezTo>
                  <a:cubicBezTo>
                    <a:pt x="190" y="110"/>
                    <a:pt x="218" y="68"/>
                    <a:pt x="218" y="68"/>
                  </a:cubicBezTo>
                  <a:cubicBezTo>
                    <a:pt x="239" y="31"/>
                    <a:pt x="233" y="12"/>
                    <a:pt x="233" y="12"/>
                  </a:cubicBezTo>
                  <a:cubicBezTo>
                    <a:pt x="228" y="0"/>
                    <a:pt x="223" y="16"/>
                    <a:pt x="223" y="16"/>
                  </a:cubicBezTo>
                  <a:cubicBezTo>
                    <a:pt x="221" y="29"/>
                    <a:pt x="214" y="46"/>
                    <a:pt x="214" y="46"/>
                  </a:cubicBezTo>
                  <a:cubicBezTo>
                    <a:pt x="204" y="73"/>
                    <a:pt x="194" y="86"/>
                    <a:pt x="194" y="86"/>
                  </a:cubicBezTo>
                  <a:cubicBezTo>
                    <a:pt x="147" y="117"/>
                    <a:pt x="116" y="124"/>
                    <a:pt x="97" y="124"/>
                  </a:cubicBezTo>
                  <a:cubicBezTo>
                    <a:pt x="100" y="109"/>
                    <a:pt x="99" y="96"/>
                    <a:pt x="99" y="96"/>
                  </a:cubicBezTo>
                  <a:cubicBezTo>
                    <a:pt x="96" y="67"/>
                    <a:pt x="73" y="72"/>
                    <a:pt x="73" y="72"/>
                  </a:cubicBezTo>
                  <a:cubicBezTo>
                    <a:pt x="35" y="77"/>
                    <a:pt x="10" y="129"/>
                    <a:pt x="10" y="129"/>
                  </a:cubicBezTo>
                  <a:cubicBezTo>
                    <a:pt x="0" y="154"/>
                    <a:pt x="15" y="152"/>
                    <a:pt x="15" y="152"/>
                  </a:cubicBezTo>
                  <a:cubicBezTo>
                    <a:pt x="25" y="149"/>
                    <a:pt x="17" y="144"/>
                    <a:pt x="17" y="144"/>
                  </a:cubicBezTo>
                  <a:cubicBezTo>
                    <a:pt x="17" y="130"/>
                    <a:pt x="34" y="110"/>
                    <a:pt x="34" y="110"/>
                  </a:cubicBezTo>
                  <a:cubicBezTo>
                    <a:pt x="72" y="70"/>
                    <a:pt x="81" y="83"/>
                    <a:pt x="81" y="83"/>
                  </a:cubicBezTo>
                  <a:cubicBezTo>
                    <a:pt x="80" y="83"/>
                    <a:pt x="92" y="89"/>
                    <a:pt x="88" y="114"/>
                  </a:cubicBezTo>
                  <a:cubicBezTo>
                    <a:pt x="88" y="118"/>
                    <a:pt x="87" y="121"/>
                    <a:pt x="87" y="124"/>
                  </a:cubicBezTo>
                  <a:cubicBezTo>
                    <a:pt x="79" y="123"/>
                    <a:pt x="75" y="121"/>
                    <a:pt x="75" y="121"/>
                  </a:cubicBezTo>
                  <a:cubicBezTo>
                    <a:pt x="69" y="115"/>
                    <a:pt x="67" y="117"/>
                    <a:pt x="67" y="117"/>
                  </a:cubicBezTo>
                  <a:cubicBezTo>
                    <a:pt x="50" y="123"/>
                    <a:pt x="65" y="150"/>
                    <a:pt x="65" y="150"/>
                  </a:cubicBezTo>
                  <a:cubicBezTo>
                    <a:pt x="77" y="167"/>
                    <a:pt x="89" y="146"/>
                    <a:pt x="89" y="146"/>
                  </a:cubicBezTo>
                  <a:cubicBezTo>
                    <a:pt x="91" y="142"/>
                    <a:pt x="93" y="139"/>
                    <a:pt x="94" y="135"/>
                  </a:cubicBezTo>
                  <a:cubicBezTo>
                    <a:pt x="135" y="134"/>
                    <a:pt x="186" y="103"/>
                    <a:pt x="186" y="103"/>
                  </a:cubicBezTo>
                  <a:cubicBezTo>
                    <a:pt x="185" y="112"/>
                    <a:pt x="177" y="126"/>
                    <a:pt x="177" y="126"/>
                  </a:cubicBezTo>
                  <a:cubicBezTo>
                    <a:pt x="161" y="155"/>
                    <a:pt x="166" y="154"/>
                    <a:pt x="166" y="154"/>
                  </a:cubicBezTo>
                  <a:cubicBezTo>
                    <a:pt x="171" y="165"/>
                    <a:pt x="180" y="149"/>
                    <a:pt x="180" y="149"/>
                  </a:cubicBezTo>
                  <a:cubicBezTo>
                    <a:pt x="230" y="82"/>
                    <a:pt x="230" y="100"/>
                    <a:pt x="230" y="100"/>
                  </a:cubicBezTo>
                  <a:cubicBezTo>
                    <a:pt x="233" y="109"/>
                    <a:pt x="233" y="109"/>
                    <a:pt x="233" y="109"/>
                  </a:cubicBezTo>
                  <a:cubicBezTo>
                    <a:pt x="257" y="165"/>
                    <a:pt x="321" y="111"/>
                    <a:pt x="321" y="111"/>
                  </a:cubicBezTo>
                  <a:cubicBezTo>
                    <a:pt x="337" y="152"/>
                    <a:pt x="393" y="117"/>
                    <a:pt x="393" y="117"/>
                  </a:cubicBezTo>
                  <a:cubicBezTo>
                    <a:pt x="332" y="198"/>
                    <a:pt x="323" y="285"/>
                    <a:pt x="323" y="285"/>
                  </a:cubicBezTo>
                  <a:cubicBezTo>
                    <a:pt x="319" y="317"/>
                    <a:pt x="333" y="321"/>
                    <a:pt x="333" y="321"/>
                  </a:cubicBezTo>
                  <a:cubicBezTo>
                    <a:pt x="368" y="334"/>
                    <a:pt x="391" y="235"/>
                    <a:pt x="391" y="235"/>
                  </a:cubicBezTo>
                  <a:cubicBezTo>
                    <a:pt x="424" y="121"/>
                    <a:pt x="424" y="121"/>
                    <a:pt x="424" y="121"/>
                  </a:cubicBezTo>
                  <a:cubicBezTo>
                    <a:pt x="429" y="100"/>
                    <a:pt x="432" y="100"/>
                    <a:pt x="432" y="100"/>
                  </a:cubicBezTo>
                  <a:cubicBezTo>
                    <a:pt x="434" y="97"/>
                    <a:pt x="435" y="96"/>
                    <a:pt x="435" y="96"/>
                  </a:cubicBezTo>
                  <a:cubicBezTo>
                    <a:pt x="437" y="94"/>
                    <a:pt x="438" y="94"/>
                    <a:pt x="438" y="94"/>
                  </a:cubicBezTo>
                  <a:cubicBezTo>
                    <a:pt x="485" y="70"/>
                    <a:pt x="510" y="92"/>
                    <a:pt x="510" y="92"/>
                  </a:cubicBezTo>
                  <a:cubicBezTo>
                    <a:pt x="540" y="114"/>
                    <a:pt x="524" y="134"/>
                    <a:pt x="524" y="134"/>
                  </a:cubicBezTo>
                  <a:cubicBezTo>
                    <a:pt x="496" y="163"/>
                    <a:pt x="461" y="149"/>
                    <a:pt x="461" y="149"/>
                  </a:cubicBezTo>
                  <a:cubicBezTo>
                    <a:pt x="447" y="142"/>
                    <a:pt x="448" y="146"/>
                    <a:pt x="448" y="146"/>
                  </a:cubicBezTo>
                  <a:cubicBezTo>
                    <a:pt x="467" y="163"/>
                    <a:pt x="494" y="160"/>
                    <a:pt x="494" y="160"/>
                  </a:cubicBezTo>
                  <a:cubicBezTo>
                    <a:pt x="518" y="158"/>
                    <a:pt x="534" y="137"/>
                    <a:pt x="534" y="137"/>
                  </a:cubicBezTo>
                  <a:cubicBezTo>
                    <a:pt x="547" y="117"/>
                    <a:pt x="530" y="96"/>
                    <a:pt x="530" y="96"/>
                  </a:cubicBezTo>
                  <a:moveTo>
                    <a:pt x="74" y="145"/>
                  </a:moveTo>
                  <a:cubicBezTo>
                    <a:pt x="70" y="142"/>
                    <a:pt x="68" y="130"/>
                    <a:pt x="68" y="130"/>
                  </a:cubicBezTo>
                  <a:cubicBezTo>
                    <a:pt x="73" y="133"/>
                    <a:pt x="79" y="134"/>
                    <a:pt x="85" y="135"/>
                  </a:cubicBezTo>
                  <a:cubicBezTo>
                    <a:pt x="80" y="154"/>
                    <a:pt x="74" y="145"/>
                    <a:pt x="74" y="145"/>
                  </a:cubicBezTo>
                  <a:moveTo>
                    <a:pt x="373" y="259"/>
                  </a:moveTo>
                  <a:cubicBezTo>
                    <a:pt x="359" y="304"/>
                    <a:pt x="345" y="310"/>
                    <a:pt x="345" y="310"/>
                  </a:cubicBezTo>
                  <a:cubicBezTo>
                    <a:pt x="317" y="318"/>
                    <a:pt x="343" y="234"/>
                    <a:pt x="343" y="234"/>
                  </a:cubicBezTo>
                  <a:cubicBezTo>
                    <a:pt x="372" y="140"/>
                    <a:pt x="417" y="109"/>
                    <a:pt x="417" y="109"/>
                  </a:cubicBezTo>
                  <a:cubicBezTo>
                    <a:pt x="421" y="107"/>
                    <a:pt x="373" y="259"/>
                    <a:pt x="373" y="25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9" b="0" i="0">
                <a:solidFill>
                  <a:srgbClr val="000000"/>
                </a:solidFill>
                <a:latin typeface="Gotham-Book" panose="02000604040000020004" pitchFamily="2" charset="0"/>
              </a:endParaRPr>
            </a:p>
          </p:txBody>
        </p:sp>
        <p:sp>
          <p:nvSpPr>
            <p:cNvPr id="100" name="Freeform 73">
              <a:extLst>
                <a:ext uri="{FF2B5EF4-FFF2-40B4-BE49-F238E27FC236}">
                  <a16:creationId xmlns:a16="http://schemas.microsoft.com/office/drawing/2014/main" id="{79FEA98E-BB87-0B44-9F8B-FC36922AC1BB}"/>
                </a:ext>
              </a:extLst>
            </p:cNvPr>
            <p:cNvSpPr>
              <a:spLocks/>
            </p:cNvSpPr>
            <p:nvPr userDrawn="1"/>
          </p:nvSpPr>
          <p:spPr bwMode="auto">
            <a:xfrm>
              <a:off x="3080859" y="2410142"/>
              <a:ext cx="2784417" cy="123964"/>
            </a:xfrm>
            <a:custGeom>
              <a:avLst/>
              <a:gdLst>
                <a:gd name="T0" fmla="*/ 0 w 1168"/>
                <a:gd name="T1" fmla="*/ 46 h 52"/>
                <a:gd name="T2" fmla="*/ 607 w 1168"/>
                <a:gd name="T3" fmla="*/ 14 h 52"/>
                <a:gd name="T4" fmla="*/ 1168 w 1168"/>
                <a:gd name="T5" fmla="*/ 32 h 52"/>
                <a:gd name="T6" fmla="*/ 1164 w 1168"/>
                <a:gd name="T7" fmla="*/ 40 h 52"/>
                <a:gd name="T8" fmla="*/ 756 w 1168"/>
                <a:gd name="T9" fmla="*/ 18 h 52"/>
                <a:gd name="T10" fmla="*/ 12 w 1168"/>
                <a:gd name="T11" fmla="*/ 52 h 52"/>
                <a:gd name="T12" fmla="*/ 0 w 1168"/>
                <a:gd name="T13" fmla="*/ 46 h 52"/>
              </a:gdLst>
              <a:ahLst/>
              <a:cxnLst>
                <a:cxn ang="0">
                  <a:pos x="T0" y="T1"/>
                </a:cxn>
                <a:cxn ang="0">
                  <a:pos x="T2" y="T3"/>
                </a:cxn>
                <a:cxn ang="0">
                  <a:pos x="T4" y="T5"/>
                </a:cxn>
                <a:cxn ang="0">
                  <a:pos x="T6" y="T7"/>
                </a:cxn>
                <a:cxn ang="0">
                  <a:pos x="T8" y="T9"/>
                </a:cxn>
                <a:cxn ang="0">
                  <a:pos x="T10" y="T11"/>
                </a:cxn>
                <a:cxn ang="0">
                  <a:pos x="T12" y="T13"/>
                </a:cxn>
              </a:cxnLst>
              <a:rect l="0" t="0" r="r" b="b"/>
              <a:pathLst>
                <a:path w="1168" h="52">
                  <a:moveTo>
                    <a:pt x="0" y="46"/>
                  </a:moveTo>
                  <a:cubicBezTo>
                    <a:pt x="0" y="46"/>
                    <a:pt x="417" y="14"/>
                    <a:pt x="607" y="14"/>
                  </a:cubicBezTo>
                  <a:cubicBezTo>
                    <a:pt x="607" y="14"/>
                    <a:pt x="1089" y="0"/>
                    <a:pt x="1168" y="32"/>
                  </a:cubicBezTo>
                  <a:cubicBezTo>
                    <a:pt x="1164" y="40"/>
                    <a:pt x="1164" y="40"/>
                    <a:pt x="1164" y="40"/>
                  </a:cubicBezTo>
                  <a:cubicBezTo>
                    <a:pt x="1164" y="40"/>
                    <a:pt x="1059" y="16"/>
                    <a:pt x="756" y="18"/>
                  </a:cubicBezTo>
                  <a:cubicBezTo>
                    <a:pt x="756" y="18"/>
                    <a:pt x="183" y="28"/>
                    <a:pt x="12" y="52"/>
                  </a:cubicBezTo>
                  <a:lnTo>
                    <a:pt x="0"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9" b="0" i="0">
                <a:solidFill>
                  <a:srgbClr val="000000"/>
                </a:solidFill>
                <a:latin typeface="Gotham-Book" panose="02000604040000020004" pitchFamily="2" charset="0"/>
              </a:endParaRPr>
            </a:p>
          </p:txBody>
        </p:sp>
        <p:sp>
          <p:nvSpPr>
            <p:cNvPr id="101" name="Freeform 74">
              <a:extLst>
                <a:ext uri="{FF2B5EF4-FFF2-40B4-BE49-F238E27FC236}">
                  <a16:creationId xmlns:a16="http://schemas.microsoft.com/office/drawing/2014/main" id="{D6794B8A-EEB4-9541-BD62-77B7355C5A31}"/>
                </a:ext>
              </a:extLst>
            </p:cNvPr>
            <p:cNvSpPr>
              <a:spLocks/>
            </p:cNvSpPr>
            <p:nvPr userDrawn="1"/>
          </p:nvSpPr>
          <p:spPr bwMode="auto">
            <a:xfrm>
              <a:off x="6284846" y="2045402"/>
              <a:ext cx="57214" cy="69134"/>
            </a:xfrm>
            <a:custGeom>
              <a:avLst/>
              <a:gdLst>
                <a:gd name="T0" fmla="*/ 48 w 48"/>
                <a:gd name="T1" fmla="*/ 0 h 58"/>
                <a:gd name="T2" fmla="*/ 48 w 48"/>
                <a:gd name="T3" fmla="*/ 8 h 58"/>
                <a:gd name="T4" fmla="*/ 28 w 48"/>
                <a:gd name="T5" fmla="*/ 8 h 58"/>
                <a:gd name="T6" fmla="*/ 28 w 48"/>
                <a:gd name="T7" fmla="*/ 58 h 58"/>
                <a:gd name="T8" fmla="*/ 20 w 48"/>
                <a:gd name="T9" fmla="*/ 58 h 58"/>
                <a:gd name="T10" fmla="*/ 20 w 48"/>
                <a:gd name="T11" fmla="*/ 8 h 58"/>
                <a:gd name="T12" fmla="*/ 0 w 48"/>
                <a:gd name="T13" fmla="*/ 8 h 58"/>
                <a:gd name="T14" fmla="*/ 0 w 48"/>
                <a:gd name="T15" fmla="*/ 0 h 58"/>
                <a:gd name="T16" fmla="*/ 48 w 48"/>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58">
                  <a:moveTo>
                    <a:pt x="48" y="0"/>
                  </a:moveTo>
                  <a:lnTo>
                    <a:pt x="48" y="8"/>
                  </a:lnTo>
                  <a:lnTo>
                    <a:pt x="28" y="8"/>
                  </a:lnTo>
                  <a:lnTo>
                    <a:pt x="28" y="58"/>
                  </a:lnTo>
                  <a:lnTo>
                    <a:pt x="20" y="58"/>
                  </a:lnTo>
                  <a:lnTo>
                    <a:pt x="20" y="8"/>
                  </a:lnTo>
                  <a:lnTo>
                    <a:pt x="0" y="8"/>
                  </a:lnTo>
                  <a:lnTo>
                    <a:pt x="0" y="0"/>
                  </a:lnTo>
                  <a:lnTo>
                    <a:pt x="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9" b="0" i="0">
                <a:solidFill>
                  <a:srgbClr val="000000"/>
                </a:solidFill>
                <a:latin typeface="Gotham-Book" panose="02000604040000020004" pitchFamily="2" charset="0"/>
              </a:endParaRPr>
            </a:p>
          </p:txBody>
        </p:sp>
        <p:sp>
          <p:nvSpPr>
            <p:cNvPr id="102" name="Freeform 75">
              <a:extLst>
                <a:ext uri="{FF2B5EF4-FFF2-40B4-BE49-F238E27FC236}">
                  <a16:creationId xmlns:a16="http://schemas.microsoft.com/office/drawing/2014/main" id="{1B0908A7-98A9-BA48-B88A-905370A16B01}"/>
                </a:ext>
              </a:extLst>
            </p:cNvPr>
            <p:cNvSpPr>
              <a:spLocks/>
            </p:cNvSpPr>
            <p:nvPr userDrawn="1"/>
          </p:nvSpPr>
          <p:spPr bwMode="auto">
            <a:xfrm>
              <a:off x="6349212" y="2045402"/>
              <a:ext cx="66750" cy="69134"/>
            </a:xfrm>
            <a:custGeom>
              <a:avLst/>
              <a:gdLst>
                <a:gd name="T0" fmla="*/ 28 w 28"/>
                <a:gd name="T1" fmla="*/ 0 h 29"/>
                <a:gd name="T2" fmla="*/ 28 w 28"/>
                <a:gd name="T3" fmla="*/ 29 h 29"/>
                <a:gd name="T4" fmla="*/ 24 w 28"/>
                <a:gd name="T5" fmla="*/ 29 h 29"/>
                <a:gd name="T6" fmla="*/ 24 w 28"/>
                <a:gd name="T7" fmla="*/ 18 h 29"/>
                <a:gd name="T8" fmla="*/ 24 w 28"/>
                <a:gd name="T9" fmla="*/ 7 h 29"/>
                <a:gd name="T10" fmla="*/ 24 w 28"/>
                <a:gd name="T11" fmla="*/ 7 h 29"/>
                <a:gd name="T12" fmla="*/ 21 w 28"/>
                <a:gd name="T13" fmla="*/ 12 h 29"/>
                <a:gd name="T14" fmla="*/ 16 w 28"/>
                <a:gd name="T15" fmla="*/ 22 h 29"/>
                <a:gd name="T16" fmla="*/ 13 w 28"/>
                <a:gd name="T17" fmla="*/ 22 h 29"/>
                <a:gd name="T18" fmla="*/ 7 w 28"/>
                <a:gd name="T19" fmla="*/ 12 h 29"/>
                <a:gd name="T20" fmla="*/ 5 w 28"/>
                <a:gd name="T21" fmla="*/ 7 h 29"/>
                <a:gd name="T22" fmla="*/ 5 w 28"/>
                <a:gd name="T23" fmla="*/ 7 h 29"/>
                <a:gd name="T24" fmla="*/ 5 w 28"/>
                <a:gd name="T25" fmla="*/ 18 h 29"/>
                <a:gd name="T26" fmla="*/ 5 w 28"/>
                <a:gd name="T27" fmla="*/ 29 h 29"/>
                <a:gd name="T28" fmla="*/ 0 w 28"/>
                <a:gd name="T29" fmla="*/ 29 h 29"/>
                <a:gd name="T30" fmla="*/ 0 w 28"/>
                <a:gd name="T31" fmla="*/ 0 h 29"/>
                <a:gd name="T32" fmla="*/ 5 w 28"/>
                <a:gd name="T33" fmla="*/ 0 h 29"/>
                <a:gd name="T34" fmla="*/ 11 w 28"/>
                <a:gd name="T35" fmla="*/ 11 h 29"/>
                <a:gd name="T36" fmla="*/ 14 w 28"/>
                <a:gd name="T37" fmla="*/ 16 h 29"/>
                <a:gd name="T38" fmla="*/ 14 w 28"/>
                <a:gd name="T39" fmla="*/ 16 h 29"/>
                <a:gd name="T40" fmla="*/ 17 w 28"/>
                <a:gd name="T41" fmla="*/ 11 h 29"/>
                <a:gd name="T42" fmla="*/ 24 w 28"/>
                <a:gd name="T43" fmla="*/ 0 h 29"/>
                <a:gd name="T44" fmla="*/ 28 w 28"/>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9">
                  <a:moveTo>
                    <a:pt x="28" y="0"/>
                  </a:moveTo>
                  <a:cubicBezTo>
                    <a:pt x="28" y="29"/>
                    <a:pt x="28" y="29"/>
                    <a:pt x="28" y="29"/>
                  </a:cubicBezTo>
                  <a:cubicBezTo>
                    <a:pt x="24" y="29"/>
                    <a:pt x="24" y="29"/>
                    <a:pt x="24" y="29"/>
                  </a:cubicBezTo>
                  <a:cubicBezTo>
                    <a:pt x="24" y="18"/>
                    <a:pt x="24" y="18"/>
                    <a:pt x="24" y="18"/>
                  </a:cubicBezTo>
                  <a:cubicBezTo>
                    <a:pt x="24" y="12"/>
                    <a:pt x="24" y="7"/>
                    <a:pt x="24" y="7"/>
                  </a:cubicBezTo>
                  <a:cubicBezTo>
                    <a:pt x="24" y="7"/>
                    <a:pt x="24" y="7"/>
                    <a:pt x="24" y="7"/>
                  </a:cubicBezTo>
                  <a:cubicBezTo>
                    <a:pt x="24" y="7"/>
                    <a:pt x="22" y="10"/>
                    <a:pt x="21" y="12"/>
                  </a:cubicBezTo>
                  <a:cubicBezTo>
                    <a:pt x="16" y="22"/>
                    <a:pt x="16" y="22"/>
                    <a:pt x="16" y="22"/>
                  </a:cubicBezTo>
                  <a:cubicBezTo>
                    <a:pt x="13" y="22"/>
                    <a:pt x="13" y="22"/>
                    <a:pt x="13" y="22"/>
                  </a:cubicBezTo>
                  <a:cubicBezTo>
                    <a:pt x="7" y="12"/>
                    <a:pt x="7" y="12"/>
                    <a:pt x="7" y="12"/>
                  </a:cubicBezTo>
                  <a:cubicBezTo>
                    <a:pt x="7" y="10"/>
                    <a:pt x="5" y="7"/>
                    <a:pt x="5" y="7"/>
                  </a:cubicBezTo>
                  <a:cubicBezTo>
                    <a:pt x="5" y="7"/>
                    <a:pt x="5" y="7"/>
                    <a:pt x="5" y="7"/>
                  </a:cubicBezTo>
                  <a:cubicBezTo>
                    <a:pt x="5" y="7"/>
                    <a:pt x="5" y="12"/>
                    <a:pt x="5" y="18"/>
                  </a:cubicBezTo>
                  <a:cubicBezTo>
                    <a:pt x="5" y="29"/>
                    <a:pt x="5" y="29"/>
                    <a:pt x="5" y="29"/>
                  </a:cubicBezTo>
                  <a:cubicBezTo>
                    <a:pt x="0" y="29"/>
                    <a:pt x="0" y="29"/>
                    <a:pt x="0" y="29"/>
                  </a:cubicBezTo>
                  <a:cubicBezTo>
                    <a:pt x="0" y="0"/>
                    <a:pt x="0" y="0"/>
                    <a:pt x="0" y="0"/>
                  </a:cubicBezTo>
                  <a:cubicBezTo>
                    <a:pt x="5" y="0"/>
                    <a:pt x="5" y="0"/>
                    <a:pt x="5" y="0"/>
                  </a:cubicBezTo>
                  <a:cubicBezTo>
                    <a:pt x="11" y="11"/>
                    <a:pt x="11" y="11"/>
                    <a:pt x="11" y="11"/>
                  </a:cubicBezTo>
                  <a:cubicBezTo>
                    <a:pt x="14" y="15"/>
                    <a:pt x="14" y="16"/>
                    <a:pt x="14" y="16"/>
                  </a:cubicBezTo>
                  <a:cubicBezTo>
                    <a:pt x="14" y="16"/>
                    <a:pt x="14" y="16"/>
                    <a:pt x="14" y="16"/>
                  </a:cubicBezTo>
                  <a:cubicBezTo>
                    <a:pt x="14" y="16"/>
                    <a:pt x="15" y="15"/>
                    <a:pt x="17" y="11"/>
                  </a:cubicBezTo>
                  <a:cubicBezTo>
                    <a:pt x="24" y="0"/>
                    <a:pt x="24" y="0"/>
                    <a:pt x="24"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9" b="0" i="0">
                <a:solidFill>
                  <a:srgbClr val="000000"/>
                </a:solidFill>
                <a:latin typeface="Gotham-Book" panose="02000604040000020004" pitchFamily="2" charset="0"/>
              </a:endParaRPr>
            </a:p>
          </p:txBody>
        </p:sp>
      </p:grpSp>
      <p:sp>
        <p:nvSpPr>
          <p:cNvPr id="2" name="TextBox 1">
            <a:extLst>
              <a:ext uri="{FF2B5EF4-FFF2-40B4-BE49-F238E27FC236}">
                <a16:creationId xmlns:a16="http://schemas.microsoft.com/office/drawing/2014/main" id="{0B0AF840-7B31-6948-9FE3-C67C0E30EA61}"/>
              </a:ext>
            </a:extLst>
          </p:cNvPr>
          <p:cNvSpPr txBox="1"/>
          <p:nvPr userDrawn="1"/>
        </p:nvSpPr>
        <p:spPr>
          <a:xfrm>
            <a:off x="5462675" y="5893533"/>
            <a:ext cx="22399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chemeClr val="bg1"/>
                </a:solidFill>
                <a:latin typeface="Gotham-Book" panose="02000604040000020004" pitchFamily="2" charset="0"/>
              </a:rPr>
              <a:t>WATCH THE FILM</a:t>
            </a:r>
          </a:p>
        </p:txBody>
      </p:sp>
      <p:sp>
        <p:nvSpPr>
          <p:cNvPr id="37" name="TextBox 48">
            <a:extLst>
              <a:ext uri="{FF2B5EF4-FFF2-40B4-BE49-F238E27FC236}">
                <a16:creationId xmlns:a16="http://schemas.microsoft.com/office/drawing/2014/main" id="{1BC75775-B849-4F44-A5A6-6ED5A6B2BA34}"/>
              </a:ext>
            </a:extLst>
          </p:cNvPr>
          <p:cNvSpPr txBox="1">
            <a:spLocks noChangeArrowheads="1"/>
          </p:cNvSpPr>
          <p:nvPr userDrawn="1"/>
        </p:nvSpPr>
        <p:spPr bwMode="auto">
          <a:xfrm>
            <a:off x="2368505" y="4052465"/>
            <a:ext cx="74549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lgn="ctr">
              <a:defRPr/>
            </a:pPr>
            <a:r>
              <a:rPr lang="en-US" sz="1600" b="0" i="0">
                <a:solidFill>
                  <a:srgbClr val="FFFFFF"/>
                </a:solidFill>
                <a:latin typeface="Gotham-Book" panose="02000604040000020004" pitchFamily="2" charset="0"/>
              </a:rPr>
              <a:t>$8.4 BILLION ENTERPRISE | 132,000 IDEAPRENEURS | 44 COUNTRIES</a:t>
            </a:r>
          </a:p>
        </p:txBody>
      </p:sp>
    </p:spTree>
    <p:extLst>
      <p:ext uri="{BB962C8B-B14F-4D97-AF65-F5344CB8AC3E}">
        <p14:creationId xmlns:p14="http://schemas.microsoft.com/office/powerpoint/2010/main" val="8373896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ingle Column Layout">
    <p:bg>
      <p:bgPr>
        <a:pattFill prst="pct5">
          <a:fgClr>
            <a:schemeClr val="accent1"/>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8935604"/>
      </p:ext>
    </p:extLst>
  </p:cSld>
  <p:clrMapOvr>
    <a:masterClrMapping/>
  </p:clrMapOvr>
  <p:extLst>
    <p:ext uri="{DCECCB84-F9BA-43D5-87BE-67443E8EF086}">
      <p15:sldGuideLst xmlns:p15="http://schemas.microsoft.com/office/powerpoint/2012/main">
        <p15:guide id="1" orient="horz" pos="2160">
          <p15:clr>
            <a:srgbClr val="FBAE40"/>
          </p15:clr>
        </p15:guide>
        <p15:guide id="2" pos="69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Only Black Bkg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8559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432">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1-Chart layout 2">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4" y="70749"/>
            <a:ext cx="2417244" cy="626468"/>
          </a:xfrm>
          <a:prstGeom prst="rect">
            <a:avLst/>
          </a:prstGeom>
          <a:solidFill>
            <a:schemeClr val="bg1"/>
          </a:solidFill>
        </p:spPr>
        <p:txBody>
          <a:bodyPr>
            <a:normAutofit/>
          </a:bodyPr>
          <a:lstStyle>
            <a:lvl1pPr>
              <a:lnSpc>
                <a:spcPct val="100000"/>
              </a:lnSpc>
              <a:defRPr sz="2800">
                <a:solidFill>
                  <a:srgbClr val="4B4B4B"/>
                </a:solidFill>
                <a:latin typeface="Gotham-Book" panose="02000604040000020004" pitchFamily="2" charset="0"/>
              </a:defRPr>
            </a:lvl1pPr>
          </a:lstStyle>
          <a:p>
            <a:pPr>
              <a:spcBef>
                <a:spcPts val="1200"/>
              </a:spcBef>
            </a:pPr>
            <a:r>
              <a:rPr lang="en-US" sz="2800">
                <a:solidFill>
                  <a:srgbClr val="4B4B4B"/>
                </a:solidFill>
                <a:latin typeface="Gotham-Book" panose="02000604040000020004" pitchFamily="2" charset="0"/>
              </a:rPr>
              <a:t>Chart layout</a:t>
            </a:r>
          </a:p>
        </p:txBody>
      </p:sp>
      <p:sp>
        <p:nvSpPr>
          <p:cNvPr id="15" name="Morbi vestibulum at eros">
            <a:extLst>
              <a:ext uri="{FF2B5EF4-FFF2-40B4-BE49-F238E27FC236}">
                <a16:creationId xmlns:a16="http://schemas.microsoft.com/office/drawing/2014/main" id="{AAF3F65E-5521-6E42-A815-6AE6FA90EAC3}"/>
              </a:ext>
            </a:extLst>
          </p:cNvPr>
          <p:cNvSpPr>
            <a:spLocks noGrp="1"/>
          </p:cNvSpPr>
          <p:nvPr>
            <p:ph type="body" idx="22" hasCustomPrompt="1"/>
          </p:nvPr>
        </p:nvSpPr>
        <p:spPr>
          <a:xfrm>
            <a:off x="127174" y="693576"/>
            <a:ext cx="3468205" cy="296843"/>
          </a:xfrm>
          <a:prstGeom prst="rect">
            <a:avLst/>
          </a:prstGeom>
        </p:spPr>
        <p:txBody>
          <a:bodyPr>
            <a:noAutofit/>
          </a:bodyPr>
          <a:lstStyle>
            <a:lvl1pPr marL="0" indent="0">
              <a:buNone/>
              <a:defRPr sz="1400" b="0" i="1">
                <a:solidFill>
                  <a:schemeClr val="tx1">
                    <a:lumMod val="65000"/>
                    <a:lumOff val="35000"/>
                  </a:schemeClr>
                </a:solidFill>
                <a:latin typeface="Gotham Book Italic" panose="02000604040000020004" pitchFamily="2" charset="0"/>
              </a:defRPr>
            </a:lvl1pPr>
          </a:lstStyle>
          <a:p>
            <a:r>
              <a:rPr lang="en-US"/>
              <a:t>Insert subtitle here</a:t>
            </a:r>
            <a:endParaRPr/>
          </a:p>
        </p:txBody>
      </p:sp>
    </p:spTree>
    <p:extLst>
      <p:ext uri="{BB962C8B-B14F-4D97-AF65-F5344CB8AC3E}">
        <p14:creationId xmlns:p14="http://schemas.microsoft.com/office/powerpoint/2010/main" val="30060739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Only - Black Bkgd">
    <p:bg>
      <p:bgPr>
        <a:solidFill>
          <a:srgbClr val="01020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4" name="Footer Placeholder 3"/>
          <p:cNvSpPr>
            <a:spLocks noGrp="1"/>
          </p:cNvSpPr>
          <p:nvPr>
            <p:ph type="ftr" sz="quarter" idx="10"/>
          </p:nvPr>
        </p:nvSpPr>
        <p:spPr/>
        <p:txBody>
          <a:bodyPr/>
          <a:lstStyle/>
          <a:p>
            <a:pPr defTabSz="822960">
              <a:lnSpc>
                <a:spcPct val="90000"/>
              </a:lnSpc>
              <a:spcBef>
                <a:spcPts val="720"/>
              </a:spcBef>
              <a:buClr>
                <a:srgbClr val="1D3649"/>
              </a:buClr>
            </a:pPr>
            <a:endParaRPr lang="en-US">
              <a:solidFill>
                <a:srgbClr val="FFFFFF"/>
              </a:solidFill>
            </a:endParaRPr>
          </a:p>
        </p:txBody>
      </p:sp>
    </p:spTree>
    <p:extLst>
      <p:ext uri="{BB962C8B-B14F-4D97-AF65-F5344CB8AC3E}">
        <p14:creationId xmlns:p14="http://schemas.microsoft.com/office/powerpoint/2010/main" val="5209179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04-Section Divider 7">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9A5EDBC-D145-4247-ABE5-96A309E8B91F}"/>
              </a:ext>
            </a:extLst>
          </p:cNvPr>
          <p:cNvSpPr/>
          <p:nvPr userDrawn="1"/>
        </p:nvSpPr>
        <p:spPr>
          <a:xfrm rot="10800000">
            <a:off x="0" y="0"/>
            <a:ext cx="12192000" cy="6858000"/>
          </a:xfrm>
          <a:prstGeom prst="rect">
            <a:avLst/>
          </a:prstGeom>
          <a:gradFill>
            <a:gsLst>
              <a:gs pos="0">
                <a:srgbClr val="0477C3"/>
              </a:gs>
              <a:gs pos="99000">
                <a:srgbClr val="26B5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1" name="Picture Placeholder 2">
            <a:extLst>
              <a:ext uri="{FF2B5EF4-FFF2-40B4-BE49-F238E27FC236}">
                <a16:creationId xmlns:a16="http://schemas.microsoft.com/office/drawing/2014/main" id="{895B6CC9-8770-E143-9293-74B3072F8AD8}"/>
              </a:ext>
            </a:extLst>
          </p:cNvPr>
          <p:cNvSpPr>
            <a:spLocks noGrp="1"/>
          </p:cNvSpPr>
          <p:nvPr>
            <p:ph type="pic" sz="quarter" idx="10"/>
          </p:nvPr>
        </p:nvSpPr>
        <p:spPr>
          <a:xfrm>
            <a:off x="2414954" y="257907"/>
            <a:ext cx="12192000" cy="6858000"/>
          </a:xfrm>
          <a:prstGeom prst="rect">
            <a:avLst/>
          </a:prstGeom>
        </p:spPr>
      </p:sp>
    </p:spTree>
    <p:extLst>
      <p:ext uri="{BB962C8B-B14F-4D97-AF65-F5344CB8AC3E}">
        <p14:creationId xmlns:p14="http://schemas.microsoft.com/office/powerpoint/2010/main" val="4806568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1_Long 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81661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Only - Black Bkgd">
    <p:bg>
      <p:bgPr>
        <a:solidFill>
          <a:srgbClr val="010203"/>
        </a:solidFill>
        <a:effectLst/>
      </p:bgPr>
    </p:bg>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7F0884E8-061F-7949-9253-1FD76B90EF82}"/>
              </a:ext>
            </a:extLst>
          </p:cNvPr>
          <p:cNvCxnSpPr>
            <a:cxnSpLocks/>
          </p:cNvCxnSpPr>
          <p:nvPr userDrawn="1"/>
        </p:nvCxnSpPr>
        <p:spPr>
          <a:xfrm>
            <a:off x="0" y="533136"/>
            <a:ext cx="121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 name="Title 1">
            <a:extLst>
              <a:ext uri="{FF2B5EF4-FFF2-40B4-BE49-F238E27FC236}">
                <a16:creationId xmlns:a16="http://schemas.microsoft.com/office/drawing/2014/main" id="{80F80F6A-8AB1-A149-88FB-2882048E0FDC}"/>
              </a:ext>
            </a:extLst>
          </p:cNvPr>
          <p:cNvSpPr>
            <a:spLocks noGrp="1"/>
          </p:cNvSpPr>
          <p:nvPr>
            <p:ph type="title" hasCustomPrompt="1"/>
          </p:nvPr>
        </p:nvSpPr>
        <p:spPr>
          <a:xfrm>
            <a:off x="127174" y="70749"/>
            <a:ext cx="2417244" cy="626468"/>
          </a:xfrm>
          <a:prstGeom prst="rect">
            <a:avLst/>
          </a:prstGeom>
          <a:solidFill>
            <a:schemeClr val="bg1"/>
          </a:solidFill>
        </p:spPr>
        <p:txBody>
          <a:bodyPr>
            <a:normAutofit/>
          </a:bodyPr>
          <a:lstStyle>
            <a:lvl1pPr>
              <a:lnSpc>
                <a:spcPct val="100000"/>
              </a:lnSpc>
              <a:defRPr sz="2800">
                <a:solidFill>
                  <a:srgbClr val="4B4B4B"/>
                </a:solidFill>
                <a:latin typeface="Gotham-Book" panose="02000604040000020004" pitchFamily="2" charset="0"/>
              </a:defRPr>
            </a:lvl1pPr>
          </a:lstStyle>
          <a:p>
            <a:pPr>
              <a:spcBef>
                <a:spcPts val="1200"/>
              </a:spcBef>
            </a:pPr>
            <a:r>
              <a:rPr lang="en-US" sz="2800">
                <a:solidFill>
                  <a:srgbClr val="4B4B4B"/>
                </a:solidFill>
                <a:latin typeface="Gotham-Book" panose="02000604040000020004" pitchFamily="2" charset="0"/>
              </a:rPr>
              <a:t>Chart layout</a:t>
            </a:r>
          </a:p>
        </p:txBody>
      </p:sp>
      <p:sp>
        <p:nvSpPr>
          <p:cNvPr id="30" name="Morbi vestibulum at eros">
            <a:extLst>
              <a:ext uri="{FF2B5EF4-FFF2-40B4-BE49-F238E27FC236}">
                <a16:creationId xmlns:a16="http://schemas.microsoft.com/office/drawing/2014/main" id="{AF974E4C-E573-8945-85E5-E4C08353FB42}"/>
              </a:ext>
            </a:extLst>
          </p:cNvPr>
          <p:cNvSpPr>
            <a:spLocks noGrp="1"/>
          </p:cNvSpPr>
          <p:nvPr>
            <p:ph type="body" idx="22" hasCustomPrompt="1"/>
          </p:nvPr>
        </p:nvSpPr>
        <p:spPr>
          <a:xfrm>
            <a:off x="127174" y="693576"/>
            <a:ext cx="3468205" cy="296843"/>
          </a:xfrm>
          <a:prstGeom prst="rect">
            <a:avLst/>
          </a:prstGeom>
        </p:spPr>
        <p:txBody>
          <a:bodyPr>
            <a:noAutofit/>
          </a:bodyPr>
          <a:lstStyle>
            <a:lvl1pPr marL="0" indent="0">
              <a:buNone/>
              <a:defRPr sz="1400" b="0" i="1">
                <a:solidFill>
                  <a:schemeClr val="tx1">
                    <a:lumMod val="65000"/>
                    <a:lumOff val="35000"/>
                  </a:schemeClr>
                </a:solidFill>
                <a:latin typeface="Gotham Book Italic" panose="02000604040000020004" pitchFamily="2" charset="0"/>
              </a:defRPr>
            </a:lvl1pPr>
          </a:lstStyle>
          <a:p>
            <a:r>
              <a:rPr lang="en-US"/>
              <a:t>Insert subtitle here</a:t>
            </a:r>
            <a:endParaRPr/>
          </a:p>
        </p:txBody>
      </p:sp>
      <p:cxnSp>
        <p:nvCxnSpPr>
          <p:cNvPr id="32" name="Straight Connector 31">
            <a:extLst>
              <a:ext uri="{FF2B5EF4-FFF2-40B4-BE49-F238E27FC236}">
                <a16:creationId xmlns:a16="http://schemas.microsoft.com/office/drawing/2014/main" id="{C5E71C0F-C3CA-6646-B075-E248A62A4879}"/>
              </a:ext>
            </a:extLst>
          </p:cNvPr>
          <p:cNvCxnSpPr>
            <a:cxnSpLocks/>
          </p:cNvCxnSpPr>
          <p:nvPr userDrawn="1"/>
        </p:nvCxnSpPr>
        <p:spPr>
          <a:xfrm>
            <a:off x="0" y="6425337"/>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3" name="Slide Number Placeholder 5">
            <a:extLst>
              <a:ext uri="{FF2B5EF4-FFF2-40B4-BE49-F238E27FC236}">
                <a16:creationId xmlns:a16="http://schemas.microsoft.com/office/drawing/2014/main" id="{9509E567-F623-4D46-98A1-98CD1C3DA2D8}"/>
              </a:ext>
            </a:extLst>
          </p:cNvPr>
          <p:cNvSpPr txBox="1">
            <a:spLocks/>
          </p:cNvSpPr>
          <p:nvPr userDrawn="1"/>
        </p:nvSpPr>
        <p:spPr>
          <a:xfrm>
            <a:off x="5552901" y="6460760"/>
            <a:ext cx="2743200" cy="365125"/>
          </a:xfrm>
          <a:prstGeom prst="rect">
            <a:avLst/>
          </a:prstGeom>
        </p:spPr>
        <p:txBody>
          <a:bodyPr anchor="ctr"/>
          <a:lstStyle>
            <a:defPPr>
              <a:defRPr lang="en-US"/>
            </a:defPPr>
            <a:lvl1pPr marL="0" algn="l" defTabSz="914400" rtl="0" eaLnBrk="1" latinLnBrk="0" hangingPunct="1">
              <a:defRPr sz="1000" kern="1200">
                <a:solidFill>
                  <a:schemeClr val="accent6">
                    <a:lumMod val="75000"/>
                  </a:schemeClr>
                </a:solidFill>
                <a:latin typeface="Roboto Condensed Light" panose="02000000000000000000" pitchFamily="2" charset="0"/>
                <a:ea typeface="Roboto Condensed Light"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A7FBD2F-A8A0-4A65-8B46-0BC9A0FFCE15}" type="slidenum">
              <a:rPr lang="en-US" sz="1000" smtClean="0">
                <a:solidFill>
                  <a:schemeClr val="bg1">
                    <a:lumMod val="75000"/>
                  </a:schemeClr>
                </a:solidFill>
                <a:latin typeface="Gotham-Book" panose="02000604040000020004" pitchFamily="2" charset="0"/>
              </a:rPr>
              <a:pPr algn="r"/>
              <a:t>‹#›</a:t>
            </a:fld>
            <a:endParaRPr lang="en-US" sz="1000">
              <a:solidFill>
                <a:schemeClr val="bg1">
                  <a:lumMod val="75000"/>
                </a:schemeClr>
              </a:solidFill>
              <a:latin typeface="Gotham-Book" panose="02000604040000020004" pitchFamily="2" charset="0"/>
            </a:endParaRPr>
          </a:p>
        </p:txBody>
      </p:sp>
    </p:spTree>
    <p:extLst>
      <p:ext uri="{BB962C8B-B14F-4D97-AF65-F5344CB8AC3E}">
        <p14:creationId xmlns:p14="http://schemas.microsoft.com/office/powerpoint/2010/main" val="8517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v5">
    <p:bg>
      <p:bgPr>
        <a:solidFill>
          <a:schemeClr val="tx1"/>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CE10BF01-ABB1-9B4A-0F8F-6A128D56E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351525C-3492-7BBC-9B19-21F66283DBDD}"/>
              </a:ext>
            </a:extLst>
          </p:cNvPr>
          <p:cNvSpPr>
            <a:spLocks noGrp="1"/>
          </p:cNvSpPr>
          <p:nvPr>
            <p:ph type="ctrTitle" hasCustomPrompt="1"/>
          </p:nvPr>
        </p:nvSpPr>
        <p:spPr>
          <a:xfrm>
            <a:off x="358774" y="1228725"/>
            <a:ext cx="4964400" cy="2387600"/>
          </a:xfrm>
        </p:spPr>
        <p:txBody>
          <a:bodyPr anchor="b">
            <a:normAutofit/>
          </a:bodyPr>
          <a:lstStyle>
            <a:lvl1pPr algn="l">
              <a:defRPr sz="3600">
                <a:solidFill>
                  <a:schemeClr val="bg1"/>
                </a:solidFill>
              </a:defRPr>
            </a:lvl1pPr>
          </a:lstStyle>
          <a:p>
            <a:r>
              <a:rPr lang="en-GB"/>
              <a:t>[Title slide: v5] &lt;Heading&gt;</a:t>
            </a:r>
          </a:p>
        </p:txBody>
      </p:sp>
      <p:sp>
        <p:nvSpPr>
          <p:cNvPr id="3" name="Subtitle 2">
            <a:extLst>
              <a:ext uri="{FF2B5EF4-FFF2-40B4-BE49-F238E27FC236}">
                <a16:creationId xmlns:a16="http://schemas.microsoft.com/office/drawing/2014/main" id="{49FCD46E-7AD3-29F9-871F-4041A94DF59B}"/>
              </a:ext>
            </a:extLst>
          </p:cNvPr>
          <p:cNvSpPr>
            <a:spLocks noGrp="1"/>
          </p:cNvSpPr>
          <p:nvPr>
            <p:ph type="subTitle" idx="1" hasCustomPrompt="1"/>
          </p:nvPr>
        </p:nvSpPr>
        <p:spPr>
          <a:xfrm>
            <a:off x="358774" y="4006850"/>
            <a:ext cx="4964400" cy="1339850"/>
          </a:xfrm>
        </p:spPr>
        <p:txBody>
          <a:bodyPr>
            <a:normAutofit/>
          </a:bodyPr>
          <a:lstStyle>
            <a:lvl1pPr marL="0" indent="0" algn="l">
              <a:spcAft>
                <a:spcPts val="0"/>
              </a:spcAft>
              <a:buNone/>
              <a:defRPr sz="2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&lt;Subheading&gt;</a:t>
            </a:r>
          </a:p>
        </p:txBody>
      </p:sp>
      <p:sp>
        <p:nvSpPr>
          <p:cNvPr id="16" name="Text Placeholder 14">
            <a:extLst>
              <a:ext uri="{FF2B5EF4-FFF2-40B4-BE49-F238E27FC236}">
                <a16:creationId xmlns:a16="http://schemas.microsoft.com/office/drawing/2014/main" id="{1D8A629A-EF2F-5952-A0B4-2292F58FB326}"/>
              </a:ext>
            </a:extLst>
          </p:cNvPr>
          <p:cNvSpPr>
            <a:spLocks noGrp="1"/>
          </p:cNvSpPr>
          <p:nvPr>
            <p:ph type="body" sz="quarter" idx="11" hasCustomPrompt="1"/>
          </p:nvPr>
        </p:nvSpPr>
        <p:spPr>
          <a:xfrm>
            <a:off x="358774" y="5638801"/>
            <a:ext cx="4964400" cy="677862"/>
          </a:xfrm>
        </p:spPr>
        <p:txBody>
          <a:bodyPr anchor="b" anchorCtr="0">
            <a:normAutofit/>
          </a:bodyPr>
          <a:lstStyle>
            <a:lvl1pPr marL="0" indent="0">
              <a:spcAft>
                <a:spcPts val="0"/>
              </a:spcAft>
              <a:buFont typeface="Arial" panose="020B0604020202020204" pitchFamily="34" charset="0"/>
              <a:buNone/>
              <a:defRPr sz="1500">
                <a:solidFill>
                  <a:schemeClr val="bg1"/>
                </a:solidFill>
              </a:defRPr>
            </a:lvl1pPr>
            <a:lvl2pPr marL="0" indent="0">
              <a:spcBef>
                <a:spcPts val="0"/>
              </a:spcBef>
              <a:spcAft>
                <a:spcPts val="0"/>
              </a:spcAft>
              <a:buFont typeface="Arial" panose="020B0604020202020204" pitchFamily="34" charset="0"/>
              <a:buNone/>
              <a:defRPr b="0"/>
            </a:lvl2pPr>
            <a:lvl3pPr marL="0" indent="0">
              <a:spcAft>
                <a:spcPts val="0"/>
              </a:spcAft>
              <a:buNone/>
              <a:defRPr/>
            </a:lvl3pPr>
            <a:lvl4pPr marL="0" indent="0">
              <a:spcAft>
                <a:spcPts val="0"/>
              </a:spcAft>
              <a:buNone/>
              <a:defRPr/>
            </a:lvl4pPr>
            <a:lvl5pPr marL="0" indent="0">
              <a:spcAft>
                <a:spcPts val="0"/>
              </a:spcAft>
              <a:buNone/>
              <a:defRPr/>
            </a:lvl5pPr>
          </a:lstStyle>
          <a:p>
            <a:pPr lvl="0"/>
            <a:r>
              <a:rPr lang="en-GB"/>
              <a:t>&lt;Details of presenter&gt;</a:t>
            </a:r>
          </a:p>
        </p:txBody>
      </p:sp>
      <p:sp>
        <p:nvSpPr>
          <p:cNvPr id="17" name="TextBox 16">
            <a:extLst>
              <a:ext uri="{FF2B5EF4-FFF2-40B4-BE49-F238E27FC236}">
                <a16:creationId xmlns:a16="http://schemas.microsoft.com/office/drawing/2014/main" id="{D05679C4-AC49-2E81-7A8D-DF7B8922B51D}"/>
              </a:ext>
            </a:extLst>
          </p:cNvPr>
          <p:cNvSpPr txBox="1"/>
          <p:nvPr userDrawn="1"/>
        </p:nvSpPr>
        <p:spPr>
          <a:xfrm>
            <a:off x="358774" y="6438642"/>
            <a:ext cx="1846659" cy="92333"/>
          </a:xfrm>
          <a:prstGeom prst="rect">
            <a:avLst/>
          </a:prstGeom>
          <a:noFill/>
        </p:spPr>
        <p:txBody>
          <a:bodyPr wrap="none" lIns="0" tIns="0" rIns="0" bIns="0" rtlCol="0">
            <a:spAutoFit/>
          </a:bodyPr>
          <a:lstStyle/>
          <a:p>
            <a:r>
              <a:rPr lang="en-GB" sz="600">
                <a:solidFill>
                  <a:schemeClr val="bg1"/>
                </a:solidFill>
              </a:rPr>
              <a:t>Copyright © 2022 HCL Software Limited | Confidential</a:t>
            </a:r>
          </a:p>
        </p:txBody>
      </p:sp>
      <p:sp>
        <p:nvSpPr>
          <p:cNvPr id="4" name="TextBox 3">
            <a:extLst>
              <a:ext uri="{FF2B5EF4-FFF2-40B4-BE49-F238E27FC236}">
                <a16:creationId xmlns:a16="http://schemas.microsoft.com/office/drawing/2014/main" id="{4BFEB5CA-DD28-05E6-EC7C-433450EB3C3E}"/>
              </a:ext>
            </a:extLst>
          </p:cNvPr>
          <p:cNvSpPr txBox="1"/>
          <p:nvPr userDrawn="1"/>
        </p:nvSpPr>
        <p:spPr>
          <a:xfrm>
            <a:off x="10555912" y="196872"/>
            <a:ext cx="1343060" cy="369332"/>
          </a:xfrm>
          <a:prstGeom prst="rect">
            <a:avLst/>
          </a:prstGeom>
          <a:noFill/>
        </p:spPr>
        <p:txBody>
          <a:bodyPr wrap="none" rtlCol="0">
            <a:spAutoFit/>
          </a:bodyPr>
          <a:lstStyle/>
          <a:p>
            <a:r>
              <a:rPr lang="en-US">
                <a:solidFill>
                  <a:schemeClr val="bg1"/>
                </a:solidFill>
              </a:rPr>
              <a:t>HCL </a:t>
            </a:r>
            <a:r>
              <a:rPr lang="en-US" b="1">
                <a:solidFill>
                  <a:schemeClr val="bg1"/>
                </a:solidFill>
                <a:latin typeface="HCLTech Roobert" pitchFamily="2" charset="77"/>
                <a:cs typeface="HCLTech Roobert" pitchFamily="2" charset="77"/>
              </a:rPr>
              <a:t>BigFix</a:t>
            </a:r>
          </a:p>
        </p:txBody>
      </p:sp>
    </p:spTree>
    <p:extLst>
      <p:ext uri="{BB962C8B-B14F-4D97-AF65-F5344CB8AC3E}">
        <p14:creationId xmlns:p14="http://schemas.microsoft.com/office/powerpoint/2010/main" val="3852015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78" userDrawn="1">
          <p15:clr>
            <a:srgbClr val="FBAE40"/>
          </p15:clr>
        </p15:guide>
        <p15:guide id="2" pos="224" userDrawn="1">
          <p15:clr>
            <a:srgbClr val="FBAE40"/>
          </p15:clr>
        </p15:guide>
        <p15:guide id="3" pos="7456" userDrawn="1">
          <p15:clr>
            <a:srgbClr val="FBAE40"/>
          </p15:clr>
        </p15:guide>
        <p15:guide id="4" orient="horz" pos="4102"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11 - Impac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FC4EC76-CC4D-443E-8370-4087C0BE303F}"/>
              </a:ext>
            </a:extLst>
          </p:cNvPr>
          <p:cNvGrpSpPr>
            <a:grpSpLocks noChangeAspect="1"/>
          </p:cNvGrpSpPr>
          <p:nvPr userDrawn="1"/>
        </p:nvGrpSpPr>
        <p:grpSpPr>
          <a:xfrm>
            <a:off x="11270469" y="151119"/>
            <a:ext cx="804882" cy="122829"/>
            <a:chOff x="10543493" y="6380401"/>
            <a:chExt cx="1219277" cy="186117"/>
          </a:xfrm>
          <a:solidFill>
            <a:schemeClr val="bg1"/>
          </a:solidFill>
        </p:grpSpPr>
        <p:sp>
          <p:nvSpPr>
            <p:cNvPr id="21" name="Freeform 6">
              <a:extLst>
                <a:ext uri="{FF2B5EF4-FFF2-40B4-BE49-F238E27FC236}">
                  <a16:creationId xmlns:a16="http://schemas.microsoft.com/office/drawing/2014/main" id="{B4DD33FE-CCE3-4531-9567-213EE2E41B8D}"/>
                </a:ext>
              </a:extLst>
            </p:cNvPr>
            <p:cNvSpPr>
              <a:spLocks/>
            </p:cNvSpPr>
            <p:nvPr userDrawn="1"/>
          </p:nvSpPr>
          <p:spPr bwMode="auto">
            <a:xfrm>
              <a:off x="10543493" y="6393814"/>
              <a:ext cx="468953" cy="162643"/>
            </a:xfrm>
            <a:custGeom>
              <a:avLst/>
              <a:gdLst>
                <a:gd name="T0" fmla="*/ 0 w 555"/>
                <a:gd name="T1" fmla="*/ 194 h 194"/>
                <a:gd name="T2" fmla="*/ 156 w 555"/>
                <a:gd name="T3" fmla="*/ 194 h 194"/>
                <a:gd name="T4" fmla="*/ 189 w 555"/>
                <a:gd name="T5" fmla="*/ 116 h 194"/>
                <a:gd name="T6" fmla="*/ 343 w 555"/>
                <a:gd name="T7" fmla="*/ 116 h 194"/>
                <a:gd name="T8" fmla="*/ 310 w 555"/>
                <a:gd name="T9" fmla="*/ 194 h 194"/>
                <a:gd name="T10" fmla="*/ 468 w 555"/>
                <a:gd name="T11" fmla="*/ 194 h 194"/>
                <a:gd name="T12" fmla="*/ 555 w 555"/>
                <a:gd name="T13" fmla="*/ 0 h 194"/>
                <a:gd name="T14" fmla="*/ 395 w 555"/>
                <a:gd name="T15" fmla="*/ 0 h 194"/>
                <a:gd name="T16" fmla="*/ 366 w 555"/>
                <a:gd name="T17" fmla="*/ 66 h 194"/>
                <a:gd name="T18" fmla="*/ 213 w 555"/>
                <a:gd name="T19" fmla="*/ 66 h 194"/>
                <a:gd name="T20" fmla="*/ 241 w 555"/>
                <a:gd name="T21" fmla="*/ 0 h 194"/>
                <a:gd name="T22" fmla="*/ 85 w 555"/>
                <a:gd name="T23" fmla="*/ 0 h 194"/>
                <a:gd name="T24" fmla="*/ 0 w 555"/>
                <a:gd name="T25" fmla="*/ 194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5" h="194">
                  <a:moveTo>
                    <a:pt x="0" y="194"/>
                  </a:moveTo>
                  <a:lnTo>
                    <a:pt x="156" y="194"/>
                  </a:lnTo>
                  <a:lnTo>
                    <a:pt x="189" y="116"/>
                  </a:lnTo>
                  <a:lnTo>
                    <a:pt x="343" y="116"/>
                  </a:lnTo>
                  <a:lnTo>
                    <a:pt x="310" y="194"/>
                  </a:lnTo>
                  <a:lnTo>
                    <a:pt x="468" y="194"/>
                  </a:lnTo>
                  <a:lnTo>
                    <a:pt x="555" y="0"/>
                  </a:lnTo>
                  <a:lnTo>
                    <a:pt x="395" y="0"/>
                  </a:lnTo>
                  <a:lnTo>
                    <a:pt x="366" y="66"/>
                  </a:lnTo>
                  <a:lnTo>
                    <a:pt x="213" y="66"/>
                  </a:lnTo>
                  <a:lnTo>
                    <a:pt x="241" y="0"/>
                  </a:lnTo>
                  <a:lnTo>
                    <a:pt x="85" y="0"/>
                  </a:lnTo>
                  <a:lnTo>
                    <a:pt x="0" y="194"/>
                  </a:lnTo>
                  <a:close/>
                </a:path>
              </a:pathLst>
            </a:custGeom>
            <a:grpFill/>
            <a:ln>
              <a:noFill/>
            </a:ln>
          </p:spPr>
          <p:txBody>
            <a:bodyPr/>
            <a:lstStyle/>
            <a:p>
              <a:endParaRPr lang="en-US" sz="6400">
                <a:latin typeface="+mj-lt"/>
              </a:endParaRPr>
            </a:p>
          </p:txBody>
        </p:sp>
        <p:sp>
          <p:nvSpPr>
            <p:cNvPr id="22" name="Freeform 7">
              <a:extLst>
                <a:ext uri="{FF2B5EF4-FFF2-40B4-BE49-F238E27FC236}">
                  <a16:creationId xmlns:a16="http://schemas.microsoft.com/office/drawing/2014/main" id="{418FAA75-D0EE-437F-AE60-2554461F8E23}"/>
                </a:ext>
              </a:extLst>
            </p:cNvPr>
            <p:cNvSpPr>
              <a:spLocks/>
            </p:cNvSpPr>
            <p:nvPr userDrawn="1"/>
          </p:nvSpPr>
          <p:spPr bwMode="auto">
            <a:xfrm>
              <a:off x="10988787" y="6380401"/>
              <a:ext cx="442759" cy="186117"/>
            </a:xfrm>
            <a:custGeom>
              <a:avLst/>
              <a:gdLst>
                <a:gd name="T0" fmla="*/ 27472 w 222"/>
                <a:gd name="T1" fmla="*/ 6096 h 94"/>
                <a:gd name="T2" fmla="*/ 38398 w 222"/>
                <a:gd name="T3" fmla="*/ 6096 h 94"/>
                <a:gd name="T4" fmla="*/ 31506 w 222"/>
                <a:gd name="T5" fmla="*/ 1393 h 94"/>
                <a:gd name="T6" fmla="*/ 5865 w 222"/>
                <a:gd name="T7" fmla="*/ 4322 h 94"/>
                <a:gd name="T8" fmla="*/ 5337 w 222"/>
                <a:gd name="T9" fmla="*/ 14251 h 94"/>
                <a:gd name="T10" fmla="*/ 26448 w 222"/>
                <a:gd name="T11" fmla="*/ 15053 h 94"/>
                <a:gd name="T12" fmla="*/ 36125 w 222"/>
                <a:gd name="T13" fmla="*/ 10736 h 94"/>
                <a:gd name="T14" fmla="*/ 25048 w 222"/>
                <a:gd name="T15" fmla="*/ 10736 h 94"/>
                <a:gd name="T16" fmla="*/ 19556 w 222"/>
                <a:gd name="T17" fmla="*/ 12477 h 94"/>
                <a:gd name="T18" fmla="*/ 13622 w 222"/>
                <a:gd name="T19" fmla="*/ 8311 h 94"/>
                <a:gd name="T20" fmla="*/ 21763 w 222"/>
                <a:gd name="T21" fmla="*/ 4322 h 94"/>
                <a:gd name="T22" fmla="*/ 27472 w 222"/>
                <a:gd name="T23" fmla="*/ 6096 h 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2" h="94">
                  <a:moveTo>
                    <a:pt x="159" y="35"/>
                  </a:moveTo>
                  <a:cubicBezTo>
                    <a:pt x="222" y="35"/>
                    <a:pt x="222" y="35"/>
                    <a:pt x="222" y="35"/>
                  </a:cubicBezTo>
                  <a:cubicBezTo>
                    <a:pt x="221" y="21"/>
                    <a:pt x="208" y="12"/>
                    <a:pt x="182" y="8"/>
                  </a:cubicBezTo>
                  <a:cubicBezTo>
                    <a:pt x="130" y="0"/>
                    <a:pt x="74" y="3"/>
                    <a:pt x="34" y="25"/>
                  </a:cubicBezTo>
                  <a:cubicBezTo>
                    <a:pt x="2" y="43"/>
                    <a:pt x="0" y="69"/>
                    <a:pt x="31" y="82"/>
                  </a:cubicBezTo>
                  <a:cubicBezTo>
                    <a:pt x="58" y="93"/>
                    <a:pt x="113" y="94"/>
                    <a:pt x="153" y="87"/>
                  </a:cubicBezTo>
                  <a:cubicBezTo>
                    <a:pt x="179" y="83"/>
                    <a:pt x="198" y="74"/>
                    <a:pt x="209" y="62"/>
                  </a:cubicBezTo>
                  <a:cubicBezTo>
                    <a:pt x="145" y="62"/>
                    <a:pt x="145" y="62"/>
                    <a:pt x="145" y="62"/>
                  </a:cubicBezTo>
                  <a:cubicBezTo>
                    <a:pt x="137" y="68"/>
                    <a:pt x="126" y="71"/>
                    <a:pt x="113" y="72"/>
                  </a:cubicBezTo>
                  <a:cubicBezTo>
                    <a:pt x="77" y="72"/>
                    <a:pt x="72" y="61"/>
                    <a:pt x="79" y="48"/>
                  </a:cubicBezTo>
                  <a:cubicBezTo>
                    <a:pt x="86" y="34"/>
                    <a:pt x="102" y="25"/>
                    <a:pt x="126" y="25"/>
                  </a:cubicBezTo>
                  <a:cubicBezTo>
                    <a:pt x="145" y="24"/>
                    <a:pt x="154" y="28"/>
                    <a:pt x="159" y="35"/>
                  </a:cubicBezTo>
                  <a:close/>
                </a:path>
              </a:pathLst>
            </a:custGeom>
            <a:grpFill/>
            <a:ln>
              <a:noFill/>
            </a:ln>
          </p:spPr>
          <p:txBody>
            <a:bodyPr/>
            <a:lstStyle/>
            <a:p>
              <a:endParaRPr lang="en-US" sz="6400">
                <a:latin typeface="+mj-lt"/>
              </a:endParaRPr>
            </a:p>
          </p:txBody>
        </p:sp>
        <p:sp>
          <p:nvSpPr>
            <p:cNvPr id="26" name="Freeform 8">
              <a:extLst>
                <a:ext uri="{FF2B5EF4-FFF2-40B4-BE49-F238E27FC236}">
                  <a16:creationId xmlns:a16="http://schemas.microsoft.com/office/drawing/2014/main" id="{E90C2EB3-27E5-42A0-820E-C9605F4139FF}"/>
                </a:ext>
              </a:extLst>
            </p:cNvPr>
            <p:cNvSpPr>
              <a:spLocks/>
            </p:cNvSpPr>
            <p:nvPr userDrawn="1"/>
          </p:nvSpPr>
          <p:spPr bwMode="auto">
            <a:xfrm>
              <a:off x="11422251" y="6393814"/>
              <a:ext cx="340519" cy="162643"/>
            </a:xfrm>
            <a:custGeom>
              <a:avLst/>
              <a:gdLst>
                <a:gd name="T0" fmla="*/ 248 w 403"/>
                <a:gd name="T1" fmla="*/ 0 h 194"/>
                <a:gd name="T2" fmla="*/ 181 w 403"/>
                <a:gd name="T3" fmla="*/ 146 h 194"/>
                <a:gd name="T4" fmla="*/ 403 w 403"/>
                <a:gd name="T5" fmla="*/ 146 h 194"/>
                <a:gd name="T6" fmla="*/ 385 w 403"/>
                <a:gd name="T7" fmla="*/ 194 h 194"/>
                <a:gd name="T8" fmla="*/ 0 w 403"/>
                <a:gd name="T9" fmla="*/ 194 h 194"/>
                <a:gd name="T10" fmla="*/ 87 w 403"/>
                <a:gd name="T11" fmla="*/ 0 h 194"/>
                <a:gd name="T12" fmla="*/ 248 w 403"/>
                <a:gd name="T13" fmla="*/ 0 h 1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3" h="194">
                  <a:moveTo>
                    <a:pt x="248" y="0"/>
                  </a:moveTo>
                  <a:lnTo>
                    <a:pt x="181" y="146"/>
                  </a:lnTo>
                  <a:lnTo>
                    <a:pt x="403" y="146"/>
                  </a:lnTo>
                  <a:lnTo>
                    <a:pt x="385" y="194"/>
                  </a:lnTo>
                  <a:lnTo>
                    <a:pt x="0" y="194"/>
                  </a:lnTo>
                  <a:lnTo>
                    <a:pt x="87" y="0"/>
                  </a:lnTo>
                  <a:lnTo>
                    <a:pt x="248" y="0"/>
                  </a:lnTo>
                  <a:close/>
                </a:path>
              </a:pathLst>
            </a:custGeom>
            <a:grpFill/>
            <a:ln>
              <a:noFill/>
            </a:ln>
          </p:spPr>
          <p:txBody>
            <a:bodyPr/>
            <a:lstStyle/>
            <a:p>
              <a:endParaRPr lang="en-US" sz="6400">
                <a:latin typeface="+mj-lt"/>
              </a:endParaRPr>
            </a:p>
          </p:txBody>
        </p:sp>
      </p:grpSp>
      <p:grpSp>
        <p:nvGrpSpPr>
          <p:cNvPr id="41" name="Group 40">
            <a:extLst>
              <a:ext uri="{FF2B5EF4-FFF2-40B4-BE49-F238E27FC236}">
                <a16:creationId xmlns:a16="http://schemas.microsoft.com/office/drawing/2014/main" id="{463BF6D0-8BB4-442A-8AD4-23DF8B027384}"/>
              </a:ext>
            </a:extLst>
          </p:cNvPr>
          <p:cNvGrpSpPr>
            <a:grpSpLocks noChangeAspect="1"/>
          </p:cNvGrpSpPr>
          <p:nvPr userDrawn="1"/>
        </p:nvGrpSpPr>
        <p:grpSpPr>
          <a:xfrm>
            <a:off x="11270469" y="151119"/>
            <a:ext cx="804882" cy="122829"/>
            <a:chOff x="10543493" y="6380401"/>
            <a:chExt cx="1219277" cy="186117"/>
          </a:xfrm>
          <a:solidFill>
            <a:schemeClr val="accent1"/>
          </a:solidFill>
        </p:grpSpPr>
        <p:sp>
          <p:nvSpPr>
            <p:cNvPr id="42" name="Freeform 6">
              <a:extLst>
                <a:ext uri="{FF2B5EF4-FFF2-40B4-BE49-F238E27FC236}">
                  <a16:creationId xmlns:a16="http://schemas.microsoft.com/office/drawing/2014/main" id="{0080BAFE-D525-439B-B418-9234C48F9D91}"/>
                </a:ext>
              </a:extLst>
            </p:cNvPr>
            <p:cNvSpPr>
              <a:spLocks/>
            </p:cNvSpPr>
            <p:nvPr userDrawn="1"/>
          </p:nvSpPr>
          <p:spPr bwMode="auto">
            <a:xfrm>
              <a:off x="10543493" y="6393814"/>
              <a:ext cx="468953" cy="162643"/>
            </a:xfrm>
            <a:custGeom>
              <a:avLst/>
              <a:gdLst>
                <a:gd name="T0" fmla="*/ 0 w 555"/>
                <a:gd name="T1" fmla="*/ 194 h 194"/>
                <a:gd name="T2" fmla="*/ 156 w 555"/>
                <a:gd name="T3" fmla="*/ 194 h 194"/>
                <a:gd name="T4" fmla="*/ 189 w 555"/>
                <a:gd name="T5" fmla="*/ 116 h 194"/>
                <a:gd name="T6" fmla="*/ 343 w 555"/>
                <a:gd name="T7" fmla="*/ 116 h 194"/>
                <a:gd name="T8" fmla="*/ 310 w 555"/>
                <a:gd name="T9" fmla="*/ 194 h 194"/>
                <a:gd name="T10" fmla="*/ 468 w 555"/>
                <a:gd name="T11" fmla="*/ 194 h 194"/>
                <a:gd name="T12" fmla="*/ 555 w 555"/>
                <a:gd name="T13" fmla="*/ 0 h 194"/>
                <a:gd name="T14" fmla="*/ 395 w 555"/>
                <a:gd name="T15" fmla="*/ 0 h 194"/>
                <a:gd name="T16" fmla="*/ 366 w 555"/>
                <a:gd name="T17" fmla="*/ 66 h 194"/>
                <a:gd name="T18" fmla="*/ 213 w 555"/>
                <a:gd name="T19" fmla="*/ 66 h 194"/>
                <a:gd name="T20" fmla="*/ 241 w 555"/>
                <a:gd name="T21" fmla="*/ 0 h 194"/>
                <a:gd name="T22" fmla="*/ 85 w 555"/>
                <a:gd name="T23" fmla="*/ 0 h 194"/>
                <a:gd name="T24" fmla="*/ 0 w 555"/>
                <a:gd name="T25" fmla="*/ 194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5" h="194">
                  <a:moveTo>
                    <a:pt x="0" y="194"/>
                  </a:moveTo>
                  <a:lnTo>
                    <a:pt x="156" y="194"/>
                  </a:lnTo>
                  <a:lnTo>
                    <a:pt x="189" y="116"/>
                  </a:lnTo>
                  <a:lnTo>
                    <a:pt x="343" y="116"/>
                  </a:lnTo>
                  <a:lnTo>
                    <a:pt x="310" y="194"/>
                  </a:lnTo>
                  <a:lnTo>
                    <a:pt x="468" y="194"/>
                  </a:lnTo>
                  <a:lnTo>
                    <a:pt x="555" y="0"/>
                  </a:lnTo>
                  <a:lnTo>
                    <a:pt x="395" y="0"/>
                  </a:lnTo>
                  <a:lnTo>
                    <a:pt x="366" y="66"/>
                  </a:lnTo>
                  <a:lnTo>
                    <a:pt x="213" y="66"/>
                  </a:lnTo>
                  <a:lnTo>
                    <a:pt x="241" y="0"/>
                  </a:lnTo>
                  <a:lnTo>
                    <a:pt x="85" y="0"/>
                  </a:lnTo>
                  <a:lnTo>
                    <a:pt x="0" y="194"/>
                  </a:lnTo>
                  <a:close/>
                </a:path>
              </a:pathLst>
            </a:custGeom>
            <a:grpFill/>
            <a:ln>
              <a:noFill/>
            </a:ln>
          </p:spPr>
          <p:txBody>
            <a:bodyPr/>
            <a:lstStyle/>
            <a:p>
              <a:endParaRPr lang="en-US" sz="6400">
                <a:latin typeface="+mj-lt"/>
              </a:endParaRPr>
            </a:p>
          </p:txBody>
        </p:sp>
        <p:sp>
          <p:nvSpPr>
            <p:cNvPr id="43" name="Freeform 7">
              <a:extLst>
                <a:ext uri="{FF2B5EF4-FFF2-40B4-BE49-F238E27FC236}">
                  <a16:creationId xmlns:a16="http://schemas.microsoft.com/office/drawing/2014/main" id="{BFF51BF8-7C77-47A7-B3C5-777EA23D2CF7}"/>
                </a:ext>
              </a:extLst>
            </p:cNvPr>
            <p:cNvSpPr>
              <a:spLocks/>
            </p:cNvSpPr>
            <p:nvPr userDrawn="1"/>
          </p:nvSpPr>
          <p:spPr bwMode="auto">
            <a:xfrm>
              <a:off x="10988787" y="6380401"/>
              <a:ext cx="442759" cy="186117"/>
            </a:xfrm>
            <a:custGeom>
              <a:avLst/>
              <a:gdLst>
                <a:gd name="T0" fmla="*/ 27472 w 222"/>
                <a:gd name="T1" fmla="*/ 6096 h 94"/>
                <a:gd name="T2" fmla="*/ 38398 w 222"/>
                <a:gd name="T3" fmla="*/ 6096 h 94"/>
                <a:gd name="T4" fmla="*/ 31506 w 222"/>
                <a:gd name="T5" fmla="*/ 1393 h 94"/>
                <a:gd name="T6" fmla="*/ 5865 w 222"/>
                <a:gd name="T7" fmla="*/ 4322 h 94"/>
                <a:gd name="T8" fmla="*/ 5337 w 222"/>
                <a:gd name="T9" fmla="*/ 14251 h 94"/>
                <a:gd name="T10" fmla="*/ 26448 w 222"/>
                <a:gd name="T11" fmla="*/ 15053 h 94"/>
                <a:gd name="T12" fmla="*/ 36125 w 222"/>
                <a:gd name="T13" fmla="*/ 10736 h 94"/>
                <a:gd name="T14" fmla="*/ 25048 w 222"/>
                <a:gd name="T15" fmla="*/ 10736 h 94"/>
                <a:gd name="T16" fmla="*/ 19556 w 222"/>
                <a:gd name="T17" fmla="*/ 12477 h 94"/>
                <a:gd name="T18" fmla="*/ 13622 w 222"/>
                <a:gd name="T19" fmla="*/ 8311 h 94"/>
                <a:gd name="T20" fmla="*/ 21763 w 222"/>
                <a:gd name="T21" fmla="*/ 4322 h 94"/>
                <a:gd name="T22" fmla="*/ 27472 w 222"/>
                <a:gd name="T23" fmla="*/ 6096 h 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2" h="94">
                  <a:moveTo>
                    <a:pt x="159" y="35"/>
                  </a:moveTo>
                  <a:cubicBezTo>
                    <a:pt x="222" y="35"/>
                    <a:pt x="222" y="35"/>
                    <a:pt x="222" y="35"/>
                  </a:cubicBezTo>
                  <a:cubicBezTo>
                    <a:pt x="221" y="21"/>
                    <a:pt x="208" y="12"/>
                    <a:pt x="182" y="8"/>
                  </a:cubicBezTo>
                  <a:cubicBezTo>
                    <a:pt x="130" y="0"/>
                    <a:pt x="74" y="3"/>
                    <a:pt x="34" y="25"/>
                  </a:cubicBezTo>
                  <a:cubicBezTo>
                    <a:pt x="2" y="43"/>
                    <a:pt x="0" y="69"/>
                    <a:pt x="31" y="82"/>
                  </a:cubicBezTo>
                  <a:cubicBezTo>
                    <a:pt x="58" y="93"/>
                    <a:pt x="113" y="94"/>
                    <a:pt x="153" y="87"/>
                  </a:cubicBezTo>
                  <a:cubicBezTo>
                    <a:pt x="179" y="83"/>
                    <a:pt x="198" y="74"/>
                    <a:pt x="209" y="62"/>
                  </a:cubicBezTo>
                  <a:cubicBezTo>
                    <a:pt x="145" y="62"/>
                    <a:pt x="145" y="62"/>
                    <a:pt x="145" y="62"/>
                  </a:cubicBezTo>
                  <a:cubicBezTo>
                    <a:pt x="137" y="68"/>
                    <a:pt x="126" y="71"/>
                    <a:pt x="113" y="72"/>
                  </a:cubicBezTo>
                  <a:cubicBezTo>
                    <a:pt x="77" y="72"/>
                    <a:pt x="72" y="61"/>
                    <a:pt x="79" y="48"/>
                  </a:cubicBezTo>
                  <a:cubicBezTo>
                    <a:pt x="86" y="34"/>
                    <a:pt x="102" y="25"/>
                    <a:pt x="126" y="25"/>
                  </a:cubicBezTo>
                  <a:cubicBezTo>
                    <a:pt x="145" y="24"/>
                    <a:pt x="154" y="28"/>
                    <a:pt x="159" y="35"/>
                  </a:cubicBezTo>
                  <a:close/>
                </a:path>
              </a:pathLst>
            </a:custGeom>
            <a:grpFill/>
            <a:ln>
              <a:noFill/>
            </a:ln>
          </p:spPr>
          <p:txBody>
            <a:bodyPr/>
            <a:lstStyle/>
            <a:p>
              <a:endParaRPr lang="en-US" sz="6400">
                <a:latin typeface="+mj-lt"/>
              </a:endParaRPr>
            </a:p>
          </p:txBody>
        </p:sp>
        <p:sp>
          <p:nvSpPr>
            <p:cNvPr id="44" name="Freeform 8">
              <a:extLst>
                <a:ext uri="{FF2B5EF4-FFF2-40B4-BE49-F238E27FC236}">
                  <a16:creationId xmlns:a16="http://schemas.microsoft.com/office/drawing/2014/main" id="{696EE109-92B9-41CC-BF2D-D464ECE5B74D}"/>
                </a:ext>
              </a:extLst>
            </p:cNvPr>
            <p:cNvSpPr>
              <a:spLocks/>
            </p:cNvSpPr>
            <p:nvPr userDrawn="1"/>
          </p:nvSpPr>
          <p:spPr bwMode="auto">
            <a:xfrm>
              <a:off x="11422251" y="6393814"/>
              <a:ext cx="340519" cy="162643"/>
            </a:xfrm>
            <a:custGeom>
              <a:avLst/>
              <a:gdLst>
                <a:gd name="T0" fmla="*/ 248 w 403"/>
                <a:gd name="T1" fmla="*/ 0 h 194"/>
                <a:gd name="T2" fmla="*/ 181 w 403"/>
                <a:gd name="T3" fmla="*/ 146 h 194"/>
                <a:gd name="T4" fmla="*/ 403 w 403"/>
                <a:gd name="T5" fmla="*/ 146 h 194"/>
                <a:gd name="T6" fmla="*/ 385 w 403"/>
                <a:gd name="T7" fmla="*/ 194 h 194"/>
                <a:gd name="T8" fmla="*/ 0 w 403"/>
                <a:gd name="T9" fmla="*/ 194 h 194"/>
                <a:gd name="T10" fmla="*/ 87 w 403"/>
                <a:gd name="T11" fmla="*/ 0 h 194"/>
                <a:gd name="T12" fmla="*/ 248 w 403"/>
                <a:gd name="T13" fmla="*/ 0 h 1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3" h="194">
                  <a:moveTo>
                    <a:pt x="248" y="0"/>
                  </a:moveTo>
                  <a:lnTo>
                    <a:pt x="181" y="146"/>
                  </a:lnTo>
                  <a:lnTo>
                    <a:pt x="403" y="146"/>
                  </a:lnTo>
                  <a:lnTo>
                    <a:pt x="385" y="194"/>
                  </a:lnTo>
                  <a:lnTo>
                    <a:pt x="0" y="194"/>
                  </a:lnTo>
                  <a:lnTo>
                    <a:pt x="87" y="0"/>
                  </a:lnTo>
                  <a:lnTo>
                    <a:pt x="248" y="0"/>
                  </a:lnTo>
                  <a:close/>
                </a:path>
              </a:pathLst>
            </a:custGeom>
            <a:grpFill/>
            <a:ln>
              <a:noFill/>
            </a:ln>
          </p:spPr>
          <p:txBody>
            <a:bodyPr/>
            <a:lstStyle/>
            <a:p>
              <a:endParaRPr lang="en-US" sz="6400">
                <a:latin typeface="+mj-lt"/>
              </a:endParaRPr>
            </a:p>
          </p:txBody>
        </p:sp>
      </p:grpSp>
      <p:sp>
        <p:nvSpPr>
          <p:cNvPr id="5" name="Text Placeholder 4">
            <a:extLst>
              <a:ext uri="{FF2B5EF4-FFF2-40B4-BE49-F238E27FC236}">
                <a16:creationId xmlns:a16="http://schemas.microsoft.com/office/drawing/2014/main" id="{B31C518E-1280-478A-84C6-D9503A447735}"/>
              </a:ext>
            </a:extLst>
          </p:cNvPr>
          <p:cNvSpPr>
            <a:spLocks noGrp="1"/>
          </p:cNvSpPr>
          <p:nvPr>
            <p:ph type="body" sz="quarter" idx="17"/>
          </p:nvPr>
        </p:nvSpPr>
        <p:spPr>
          <a:xfrm>
            <a:off x="371572" y="307296"/>
            <a:ext cx="9373454" cy="596900"/>
          </a:xfrm>
        </p:spPr>
        <p:txBody>
          <a:bodyPr anchor="ctr"/>
          <a:lstStyle>
            <a:lvl1pPr algn="l">
              <a:buNone/>
              <a:defRPr sz="2800">
                <a:solidFill>
                  <a:schemeClr val="bg1"/>
                </a:solidFill>
              </a:defRPr>
            </a:lvl1pPr>
          </a:lstStyle>
          <a:p>
            <a:pPr lvl="0"/>
            <a:endParaRPr lang="en-US"/>
          </a:p>
        </p:txBody>
      </p:sp>
      <p:sp>
        <p:nvSpPr>
          <p:cNvPr id="17" name="Rectangle 16">
            <a:extLst>
              <a:ext uri="{FF2B5EF4-FFF2-40B4-BE49-F238E27FC236}">
                <a16:creationId xmlns:a16="http://schemas.microsoft.com/office/drawing/2014/main" id="{B036435F-CEA6-4909-A107-D46308B28043}"/>
              </a:ext>
            </a:extLst>
          </p:cNvPr>
          <p:cNvSpPr/>
          <p:nvPr userDrawn="1"/>
        </p:nvSpPr>
        <p:spPr>
          <a:xfrm>
            <a:off x="237281" y="6668064"/>
            <a:ext cx="134687" cy="138499"/>
          </a:xfrm>
          <a:prstGeom prst="rect">
            <a:avLst/>
          </a:prstGeom>
        </p:spPr>
        <p:txBody>
          <a:bodyPr wrap="none" lIns="0" tIns="0" rIns="0" bIns="0" anchor="ctr" anchorCtr="0">
            <a:spAutoFit/>
          </a:bodyPr>
          <a:lstStyle>
            <a:lvl1pPr defTabSz="1217613" eaLnBrk="0" hangingPunct="0">
              <a:defRPr sz="3600">
                <a:solidFill>
                  <a:schemeClr val="tx1"/>
                </a:solidFill>
                <a:latin typeface="Arial" panose="020B0604020202020204" pitchFamily="34" charset="0"/>
                <a:cs typeface="Arial" panose="020B0604020202020204" pitchFamily="34" charset="0"/>
              </a:defRPr>
            </a:lvl1pPr>
            <a:lvl2pPr marL="742950" indent="-285750" defTabSz="1217613" eaLnBrk="0" hangingPunct="0">
              <a:defRPr sz="3600">
                <a:solidFill>
                  <a:schemeClr val="tx1"/>
                </a:solidFill>
                <a:latin typeface="Arial" panose="020B0604020202020204" pitchFamily="34" charset="0"/>
                <a:cs typeface="Arial" panose="020B0604020202020204" pitchFamily="34" charset="0"/>
              </a:defRPr>
            </a:lvl2pPr>
            <a:lvl3pPr marL="1143000" indent="-228600" defTabSz="1217613" eaLnBrk="0" hangingPunct="0">
              <a:defRPr sz="3600">
                <a:solidFill>
                  <a:schemeClr val="tx1"/>
                </a:solidFill>
                <a:latin typeface="Arial" panose="020B0604020202020204" pitchFamily="34" charset="0"/>
                <a:cs typeface="Arial" panose="020B0604020202020204" pitchFamily="34" charset="0"/>
              </a:defRPr>
            </a:lvl3pPr>
            <a:lvl4pPr marL="1600200" indent="-228600" defTabSz="1217613" eaLnBrk="0" hangingPunct="0">
              <a:defRPr sz="3600">
                <a:solidFill>
                  <a:schemeClr val="tx1"/>
                </a:solidFill>
                <a:latin typeface="Arial" panose="020B0604020202020204" pitchFamily="34" charset="0"/>
                <a:cs typeface="Arial" panose="020B0604020202020204" pitchFamily="34" charset="0"/>
              </a:defRPr>
            </a:lvl4pPr>
            <a:lvl5pPr marL="2057400" indent="-228600" defTabSz="1217613" eaLnBrk="0" hangingPunct="0">
              <a:defRPr sz="3600">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9pPr>
          </a:lstStyle>
          <a:p>
            <a:pPr algn="r" eaLnBrk="1" hangingPunct="1"/>
            <a:fld id="{6859F80E-620D-49A1-BE04-AB53E30ABC2A}" type="slidenum">
              <a:rPr lang="it-IT" sz="900" smtClean="0">
                <a:solidFill>
                  <a:schemeClr val="tx1">
                    <a:lumMod val="65000"/>
                    <a:lumOff val="35000"/>
                  </a:schemeClr>
                </a:solidFill>
                <a:latin typeface="Calibri" panose="020F0502020204030204" pitchFamily="34" charset="0"/>
                <a:cs typeface="Calibri" panose="020F0502020204030204" pitchFamily="34" charset="0"/>
              </a:rPr>
              <a:pPr algn="r" eaLnBrk="1" hangingPunct="1"/>
              <a:t>‹#›</a:t>
            </a:fld>
            <a:endParaRPr lang="en-US" sz="900">
              <a:solidFill>
                <a:schemeClr val="tx1">
                  <a:lumMod val="65000"/>
                  <a:lumOff val="35000"/>
                </a:schemeClr>
              </a:solidFill>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7B0EBD1B-9D08-47EC-8BF0-AC55758247AA}"/>
              </a:ext>
            </a:extLst>
          </p:cNvPr>
          <p:cNvSpPr>
            <a:spLocks/>
          </p:cNvSpPr>
          <p:nvPr userDrawn="1"/>
        </p:nvSpPr>
        <p:spPr>
          <a:xfrm>
            <a:off x="502687" y="6668064"/>
            <a:ext cx="5030510" cy="138499"/>
          </a:xfrm>
          <a:prstGeom prst="rect">
            <a:avLst/>
          </a:prstGeom>
          <a:noFill/>
          <a:ln>
            <a:noFill/>
          </a:ln>
        </p:spPr>
        <p:txBody>
          <a:bodyPr wrap="none" lIns="0" tIns="0" rIns="0" bIns="0" anchor="ctr" anchorCtr="0">
            <a:noAutofit/>
          </a:bodyPr>
          <a:lstStyle/>
          <a:p>
            <a:pPr marL="0" marR="0" lvl="0" indent="0" algn="l" defTabSz="1217613" rtl="0" eaLnBrk="1" fontAlgn="base" latinLnBrk="0" hangingPunct="1">
              <a:lnSpc>
                <a:spcPct val="100000"/>
              </a:lnSpc>
              <a:spcBef>
                <a:spcPct val="0"/>
              </a:spcBef>
              <a:spcAft>
                <a:spcPct val="0"/>
              </a:spcAft>
              <a:buClrTx/>
              <a:buSzTx/>
              <a:buFontTx/>
              <a:buNone/>
              <a:tabLst/>
              <a:defRPr/>
            </a:pPr>
            <a:r>
              <a:rPr lang="en-US" sz="900" kern="1200">
                <a:solidFill>
                  <a:schemeClr val="tx1">
                    <a:lumMod val="65000"/>
                    <a:lumOff val="35000"/>
                  </a:schemeClr>
                </a:solidFill>
                <a:latin typeface="Calibri" panose="020F0502020204030204" pitchFamily="34" charset="0"/>
                <a:ea typeface="+mn-ea"/>
                <a:cs typeface="Calibri" panose="020F0502020204030204" pitchFamily="34" charset="0"/>
              </a:rPr>
              <a:t>Copyright © 2020 HCL Technologies Limited  |  </a:t>
            </a:r>
            <a:r>
              <a:rPr lang="en-US" sz="900" kern="1200" err="1">
                <a:solidFill>
                  <a:schemeClr val="tx1">
                    <a:lumMod val="65000"/>
                    <a:lumOff val="35000"/>
                  </a:schemeClr>
                </a:solidFill>
                <a:latin typeface="Calibri" panose="020F0502020204030204" pitchFamily="34" charset="0"/>
                <a:ea typeface="+mn-ea"/>
                <a:cs typeface="Calibri" panose="020F0502020204030204" pitchFamily="34" charset="0"/>
              </a:rPr>
              <a:t>www.hcltech.com</a:t>
            </a:r>
            <a:endParaRPr lang="en-US" sz="900" kern="1200">
              <a:solidFill>
                <a:schemeClr val="tx1">
                  <a:lumMod val="65000"/>
                  <a:lumOff val="35000"/>
                </a:schemeClr>
              </a:solidFill>
              <a:latin typeface="Calibri" panose="020F0502020204030204" pitchFamily="34" charset="0"/>
              <a:ea typeface="+mn-ea"/>
              <a:cs typeface="Calibri" panose="020F0502020204030204" pitchFamily="34" charset="0"/>
            </a:endParaRPr>
          </a:p>
        </p:txBody>
      </p:sp>
      <p:cxnSp>
        <p:nvCxnSpPr>
          <p:cNvPr id="23" name="Straight Connector 22">
            <a:extLst>
              <a:ext uri="{FF2B5EF4-FFF2-40B4-BE49-F238E27FC236}">
                <a16:creationId xmlns:a16="http://schemas.microsoft.com/office/drawing/2014/main" id="{ED0B5A22-279E-47D1-B07D-C07C366DAAE8}"/>
              </a:ext>
            </a:extLst>
          </p:cNvPr>
          <p:cNvCxnSpPr>
            <a:cxnSpLocks/>
          </p:cNvCxnSpPr>
          <p:nvPr userDrawn="1"/>
        </p:nvCxnSpPr>
        <p:spPr bwMode="auto">
          <a:xfrm>
            <a:off x="437329" y="6685120"/>
            <a:ext cx="0" cy="121443"/>
          </a:xfrm>
          <a:prstGeom prst="line">
            <a:avLst/>
          </a:prstGeom>
          <a:solidFill>
            <a:schemeClr val="accent1"/>
          </a:solidFill>
          <a:ln w="9525" cap="rnd" cmpd="sng" algn="ctr">
            <a:solidFill>
              <a:schemeClr val="tx1">
                <a:lumMod val="65000"/>
                <a:lumOff val="35000"/>
              </a:schemeClr>
            </a:solidFill>
            <a:prstDash val="solid"/>
            <a:round/>
            <a:headEnd type="none" w="med" len="med"/>
            <a:tailEnd type="none" w="med" len="med"/>
          </a:ln>
          <a:effectLst/>
        </p:spPr>
      </p:cxnSp>
      <p:pic>
        <p:nvPicPr>
          <p:cNvPr id="24" name="Graphic 23">
            <a:extLst>
              <a:ext uri="{FF2B5EF4-FFF2-40B4-BE49-F238E27FC236}">
                <a16:creationId xmlns:a16="http://schemas.microsoft.com/office/drawing/2014/main" id="{EA4EB439-C5A9-4337-AF5C-5C0436B908DA}"/>
              </a:ext>
            </a:extLst>
          </p:cNvPr>
          <p:cNvPicPr>
            <a:picLocks noChangeAspect="1"/>
          </p:cNvPicPr>
          <p:nvPr userDrawn="1"/>
        </p:nvPicPr>
        <p:blipFill rotWithShape="1">
          <a:blip r:embed="rId3"/>
          <a:srcRect/>
          <a:stretch/>
        </p:blipFill>
        <p:spPr>
          <a:xfrm>
            <a:off x="10228867" y="6607772"/>
            <a:ext cx="1732269" cy="263440"/>
          </a:xfrm>
          <a:prstGeom prst="rect">
            <a:avLst/>
          </a:prstGeom>
        </p:spPr>
      </p:pic>
    </p:spTree>
    <p:extLst>
      <p:ext uri="{BB962C8B-B14F-4D97-AF65-F5344CB8AC3E}">
        <p14:creationId xmlns:p14="http://schemas.microsoft.com/office/powerpoint/2010/main" val="2346307269"/>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Only Black Bkg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4" name="Footer Placeholder 3"/>
          <p:cNvSpPr>
            <a:spLocks noGrp="1"/>
          </p:cNvSpPr>
          <p:nvPr>
            <p:ph type="ftr" sz="quarter" idx="10"/>
          </p:nvPr>
        </p:nvSpPr>
        <p:spPr/>
        <p:txBody>
          <a:bodyPr/>
          <a:lstStyle/>
          <a:p>
            <a:pPr defTabSz="740220">
              <a:lnSpc>
                <a:spcPct val="90000"/>
              </a:lnSpc>
              <a:spcBef>
                <a:spcPts val="648"/>
              </a:spcBef>
              <a:buClr>
                <a:srgbClr val="1D3649"/>
              </a:buClr>
              <a:defRPr/>
            </a:pPr>
            <a:endParaRPr lang="en-US" sz="972">
              <a:solidFill>
                <a:srgbClr val="FFFFFF"/>
              </a:solidFill>
            </a:endParaRPr>
          </a:p>
        </p:txBody>
      </p:sp>
    </p:spTree>
    <p:extLst>
      <p:ext uri="{BB962C8B-B14F-4D97-AF65-F5344CB8AC3E}">
        <p14:creationId xmlns:p14="http://schemas.microsoft.com/office/powerpoint/2010/main" val="487467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43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v6">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80F5A2D8-94C9-9D1C-F1FD-F9B59C9035E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080000" y="0"/>
            <a:ext cx="7117425" cy="6858000"/>
          </a:xfrm>
          <a:prstGeom prst="rect">
            <a:avLst/>
          </a:prstGeom>
        </p:spPr>
      </p:pic>
      <p:sp>
        <p:nvSpPr>
          <p:cNvPr id="2" name="Title 1">
            <a:extLst>
              <a:ext uri="{FF2B5EF4-FFF2-40B4-BE49-F238E27FC236}">
                <a16:creationId xmlns:a16="http://schemas.microsoft.com/office/drawing/2014/main" id="{B351525C-3492-7BBC-9B19-21F66283DBDD}"/>
              </a:ext>
            </a:extLst>
          </p:cNvPr>
          <p:cNvSpPr>
            <a:spLocks noGrp="1"/>
          </p:cNvSpPr>
          <p:nvPr>
            <p:ph type="ctrTitle" hasCustomPrompt="1"/>
          </p:nvPr>
        </p:nvSpPr>
        <p:spPr>
          <a:xfrm>
            <a:off x="358774" y="1228725"/>
            <a:ext cx="4176650" cy="2387600"/>
          </a:xfrm>
        </p:spPr>
        <p:txBody>
          <a:bodyPr anchor="b">
            <a:normAutofit/>
          </a:bodyPr>
          <a:lstStyle>
            <a:lvl1pPr algn="l">
              <a:defRPr sz="3600">
                <a:solidFill>
                  <a:schemeClr val="tx1"/>
                </a:solidFill>
              </a:defRPr>
            </a:lvl1pPr>
          </a:lstStyle>
          <a:p>
            <a:r>
              <a:rPr lang="en-GB"/>
              <a:t>[Title slide: v6] &lt;Heading&gt;</a:t>
            </a:r>
          </a:p>
        </p:txBody>
      </p:sp>
      <p:sp>
        <p:nvSpPr>
          <p:cNvPr id="3" name="Subtitle 2">
            <a:extLst>
              <a:ext uri="{FF2B5EF4-FFF2-40B4-BE49-F238E27FC236}">
                <a16:creationId xmlns:a16="http://schemas.microsoft.com/office/drawing/2014/main" id="{49FCD46E-7AD3-29F9-871F-4041A94DF59B}"/>
              </a:ext>
            </a:extLst>
          </p:cNvPr>
          <p:cNvSpPr>
            <a:spLocks noGrp="1"/>
          </p:cNvSpPr>
          <p:nvPr>
            <p:ph type="subTitle" idx="1" hasCustomPrompt="1"/>
          </p:nvPr>
        </p:nvSpPr>
        <p:spPr>
          <a:xfrm>
            <a:off x="358774" y="4006850"/>
            <a:ext cx="4179600" cy="1339850"/>
          </a:xfrm>
        </p:spPr>
        <p:txBody>
          <a:bodyPr>
            <a:normAutofit/>
          </a:bodyPr>
          <a:lstStyle>
            <a:lvl1pPr marL="0" indent="0" algn="l">
              <a:spcAft>
                <a:spcPts val="0"/>
              </a:spcAft>
              <a:buNone/>
              <a:defRPr sz="25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&lt;Subheading&gt;</a:t>
            </a:r>
          </a:p>
        </p:txBody>
      </p:sp>
      <p:sp>
        <p:nvSpPr>
          <p:cNvPr id="16" name="Text Placeholder 14">
            <a:extLst>
              <a:ext uri="{FF2B5EF4-FFF2-40B4-BE49-F238E27FC236}">
                <a16:creationId xmlns:a16="http://schemas.microsoft.com/office/drawing/2014/main" id="{1D8A629A-EF2F-5952-A0B4-2292F58FB326}"/>
              </a:ext>
            </a:extLst>
          </p:cNvPr>
          <p:cNvSpPr>
            <a:spLocks noGrp="1"/>
          </p:cNvSpPr>
          <p:nvPr>
            <p:ph type="body" sz="quarter" idx="11" hasCustomPrompt="1"/>
          </p:nvPr>
        </p:nvSpPr>
        <p:spPr>
          <a:xfrm>
            <a:off x="358774" y="5638801"/>
            <a:ext cx="4179600" cy="677862"/>
          </a:xfrm>
        </p:spPr>
        <p:txBody>
          <a:bodyPr anchor="b" anchorCtr="0">
            <a:normAutofit/>
          </a:bodyPr>
          <a:lstStyle>
            <a:lvl1pPr marL="0" indent="0">
              <a:spcAft>
                <a:spcPts val="0"/>
              </a:spcAft>
              <a:buFont typeface="Arial" panose="020B0604020202020204" pitchFamily="34" charset="0"/>
              <a:buNone/>
              <a:defRPr sz="1500">
                <a:solidFill>
                  <a:schemeClr val="tx1"/>
                </a:solidFill>
              </a:defRPr>
            </a:lvl1pPr>
            <a:lvl2pPr marL="0" indent="0">
              <a:spcBef>
                <a:spcPts val="0"/>
              </a:spcBef>
              <a:spcAft>
                <a:spcPts val="0"/>
              </a:spcAft>
              <a:buFont typeface="Arial" panose="020B0604020202020204" pitchFamily="34" charset="0"/>
              <a:buNone/>
              <a:defRPr b="0"/>
            </a:lvl2pPr>
            <a:lvl3pPr marL="0" indent="0">
              <a:spcAft>
                <a:spcPts val="0"/>
              </a:spcAft>
              <a:buNone/>
              <a:defRPr/>
            </a:lvl3pPr>
            <a:lvl4pPr marL="0" indent="0">
              <a:spcAft>
                <a:spcPts val="0"/>
              </a:spcAft>
              <a:buNone/>
              <a:defRPr/>
            </a:lvl4pPr>
            <a:lvl5pPr marL="0" indent="0">
              <a:spcAft>
                <a:spcPts val="0"/>
              </a:spcAft>
              <a:buNone/>
              <a:defRPr/>
            </a:lvl5pPr>
          </a:lstStyle>
          <a:p>
            <a:pPr lvl="0"/>
            <a:r>
              <a:rPr lang="en-GB"/>
              <a:t>&lt;Details of presenter&gt;</a:t>
            </a:r>
          </a:p>
        </p:txBody>
      </p:sp>
      <p:sp>
        <p:nvSpPr>
          <p:cNvPr id="17" name="TextBox 16">
            <a:extLst>
              <a:ext uri="{FF2B5EF4-FFF2-40B4-BE49-F238E27FC236}">
                <a16:creationId xmlns:a16="http://schemas.microsoft.com/office/drawing/2014/main" id="{D05679C4-AC49-2E81-7A8D-DF7B8922B51D}"/>
              </a:ext>
            </a:extLst>
          </p:cNvPr>
          <p:cNvSpPr txBox="1"/>
          <p:nvPr userDrawn="1"/>
        </p:nvSpPr>
        <p:spPr>
          <a:xfrm>
            <a:off x="358774" y="6438642"/>
            <a:ext cx="1846659" cy="92333"/>
          </a:xfrm>
          <a:prstGeom prst="rect">
            <a:avLst/>
          </a:prstGeom>
          <a:noFill/>
        </p:spPr>
        <p:txBody>
          <a:bodyPr wrap="none" lIns="0" tIns="0" rIns="0" bIns="0" rtlCol="0">
            <a:spAutoFit/>
          </a:bodyPr>
          <a:lstStyle/>
          <a:p>
            <a:r>
              <a:rPr lang="en-GB" sz="600">
                <a:solidFill>
                  <a:schemeClr val="tx1"/>
                </a:solidFill>
              </a:rPr>
              <a:t>Copyright © 2022 HCL Software Limited | Confidential</a:t>
            </a:r>
          </a:p>
        </p:txBody>
      </p:sp>
      <p:sp>
        <p:nvSpPr>
          <p:cNvPr id="4" name="TextBox 3">
            <a:extLst>
              <a:ext uri="{FF2B5EF4-FFF2-40B4-BE49-F238E27FC236}">
                <a16:creationId xmlns:a16="http://schemas.microsoft.com/office/drawing/2014/main" id="{A7A8F4DD-78F5-A10C-60AA-1260AA0DFA41}"/>
              </a:ext>
            </a:extLst>
          </p:cNvPr>
          <p:cNvSpPr txBox="1"/>
          <p:nvPr userDrawn="1"/>
        </p:nvSpPr>
        <p:spPr>
          <a:xfrm>
            <a:off x="10555912" y="196872"/>
            <a:ext cx="1343060" cy="369332"/>
          </a:xfrm>
          <a:prstGeom prst="rect">
            <a:avLst/>
          </a:prstGeom>
          <a:noFill/>
        </p:spPr>
        <p:txBody>
          <a:bodyPr wrap="none" rtlCol="0">
            <a:spAutoFit/>
          </a:bodyPr>
          <a:lstStyle/>
          <a:p>
            <a:r>
              <a:rPr lang="en-US">
                <a:solidFill>
                  <a:schemeClr val="bg1"/>
                </a:solidFill>
              </a:rPr>
              <a:t>HCL </a:t>
            </a:r>
            <a:r>
              <a:rPr lang="en-US" b="1">
                <a:solidFill>
                  <a:schemeClr val="bg1"/>
                </a:solidFill>
                <a:latin typeface="HCLTech Roobert" pitchFamily="2" charset="77"/>
                <a:cs typeface="HCLTech Roobert" pitchFamily="2" charset="77"/>
              </a:rPr>
              <a:t>BigFix</a:t>
            </a:r>
          </a:p>
        </p:txBody>
      </p:sp>
    </p:spTree>
    <p:extLst>
      <p:ext uri="{BB962C8B-B14F-4D97-AF65-F5344CB8AC3E}">
        <p14:creationId xmlns:p14="http://schemas.microsoft.com/office/powerpoint/2010/main" val="1461521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78" userDrawn="1">
          <p15:clr>
            <a:srgbClr val="FBAE40"/>
          </p15:clr>
        </p15:guide>
        <p15:guide id="2" pos="224" userDrawn="1">
          <p15:clr>
            <a:srgbClr val="FBAE40"/>
          </p15:clr>
        </p15:guide>
        <p15:guide id="3" pos="7456" userDrawn="1">
          <p15:clr>
            <a:srgbClr val="FBAE40"/>
          </p15:clr>
        </p15:guide>
        <p15:guide id="4" orient="horz" pos="410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v7">
    <p:bg>
      <p:bgPr>
        <a:solidFill>
          <a:schemeClr val="bg1"/>
        </a:solidFill>
        <a:effectLst/>
      </p:bgPr>
    </p:bg>
    <p:spTree>
      <p:nvGrpSpPr>
        <p:cNvPr id="1" name=""/>
        <p:cNvGrpSpPr/>
        <p:nvPr/>
      </p:nvGrpSpPr>
      <p:grpSpPr>
        <a:xfrm>
          <a:off x="0" y="0"/>
          <a:ext cx="0" cy="0"/>
          <a:chOff x="0" y="0"/>
          <a:chExt cx="0" cy="0"/>
        </a:xfrm>
      </p:grpSpPr>
      <p:pic>
        <p:nvPicPr>
          <p:cNvPr id="21" name="Picture 20" descr="A picture containing shape&#10;&#10;Description automatically generated">
            <a:extLst>
              <a:ext uri="{FF2B5EF4-FFF2-40B4-BE49-F238E27FC236}">
                <a16:creationId xmlns:a16="http://schemas.microsoft.com/office/drawing/2014/main" id="{9EC2CBF1-048C-7702-069E-04F43EF739C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068710" y="0"/>
            <a:ext cx="7123289" cy="6858000"/>
          </a:xfrm>
          <a:prstGeom prst="rect">
            <a:avLst/>
          </a:prstGeom>
        </p:spPr>
      </p:pic>
      <p:sp>
        <p:nvSpPr>
          <p:cNvPr id="2" name="Title 1">
            <a:extLst>
              <a:ext uri="{FF2B5EF4-FFF2-40B4-BE49-F238E27FC236}">
                <a16:creationId xmlns:a16="http://schemas.microsoft.com/office/drawing/2014/main" id="{B351525C-3492-7BBC-9B19-21F66283DBDD}"/>
              </a:ext>
            </a:extLst>
          </p:cNvPr>
          <p:cNvSpPr>
            <a:spLocks noGrp="1"/>
          </p:cNvSpPr>
          <p:nvPr>
            <p:ph type="ctrTitle" hasCustomPrompt="1"/>
          </p:nvPr>
        </p:nvSpPr>
        <p:spPr>
          <a:xfrm>
            <a:off x="358774" y="1228725"/>
            <a:ext cx="4176650" cy="2387600"/>
          </a:xfrm>
        </p:spPr>
        <p:txBody>
          <a:bodyPr anchor="b">
            <a:normAutofit/>
          </a:bodyPr>
          <a:lstStyle>
            <a:lvl1pPr algn="l">
              <a:defRPr sz="3600">
                <a:solidFill>
                  <a:schemeClr val="tx1"/>
                </a:solidFill>
              </a:defRPr>
            </a:lvl1pPr>
          </a:lstStyle>
          <a:p>
            <a:r>
              <a:rPr lang="en-GB"/>
              <a:t>[Title slide: v7] &lt;Heading&gt;</a:t>
            </a:r>
          </a:p>
        </p:txBody>
      </p:sp>
      <p:sp>
        <p:nvSpPr>
          <p:cNvPr id="3" name="Subtitle 2">
            <a:extLst>
              <a:ext uri="{FF2B5EF4-FFF2-40B4-BE49-F238E27FC236}">
                <a16:creationId xmlns:a16="http://schemas.microsoft.com/office/drawing/2014/main" id="{49FCD46E-7AD3-29F9-871F-4041A94DF59B}"/>
              </a:ext>
            </a:extLst>
          </p:cNvPr>
          <p:cNvSpPr>
            <a:spLocks noGrp="1"/>
          </p:cNvSpPr>
          <p:nvPr>
            <p:ph type="subTitle" idx="1" hasCustomPrompt="1"/>
          </p:nvPr>
        </p:nvSpPr>
        <p:spPr>
          <a:xfrm>
            <a:off x="358774" y="4006850"/>
            <a:ext cx="4176650" cy="1339850"/>
          </a:xfrm>
        </p:spPr>
        <p:txBody>
          <a:bodyPr>
            <a:normAutofit/>
          </a:bodyPr>
          <a:lstStyle>
            <a:lvl1pPr marL="0" indent="0" algn="l">
              <a:spcAft>
                <a:spcPts val="0"/>
              </a:spcAft>
              <a:buNone/>
              <a:defRPr sz="25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&lt;Subheading&gt;</a:t>
            </a:r>
          </a:p>
        </p:txBody>
      </p:sp>
      <p:sp>
        <p:nvSpPr>
          <p:cNvPr id="16" name="Text Placeholder 14">
            <a:extLst>
              <a:ext uri="{FF2B5EF4-FFF2-40B4-BE49-F238E27FC236}">
                <a16:creationId xmlns:a16="http://schemas.microsoft.com/office/drawing/2014/main" id="{1D8A629A-EF2F-5952-A0B4-2292F58FB326}"/>
              </a:ext>
            </a:extLst>
          </p:cNvPr>
          <p:cNvSpPr>
            <a:spLocks noGrp="1"/>
          </p:cNvSpPr>
          <p:nvPr>
            <p:ph type="body" sz="quarter" idx="11" hasCustomPrompt="1"/>
          </p:nvPr>
        </p:nvSpPr>
        <p:spPr>
          <a:xfrm>
            <a:off x="358774" y="5638801"/>
            <a:ext cx="4179600" cy="677862"/>
          </a:xfrm>
        </p:spPr>
        <p:txBody>
          <a:bodyPr anchor="b" anchorCtr="0">
            <a:normAutofit/>
          </a:bodyPr>
          <a:lstStyle>
            <a:lvl1pPr marL="0" indent="0">
              <a:spcAft>
                <a:spcPts val="0"/>
              </a:spcAft>
              <a:buFont typeface="Arial" panose="020B0604020202020204" pitchFamily="34" charset="0"/>
              <a:buNone/>
              <a:defRPr sz="1500">
                <a:solidFill>
                  <a:schemeClr val="tx1"/>
                </a:solidFill>
              </a:defRPr>
            </a:lvl1pPr>
            <a:lvl2pPr marL="0" indent="0">
              <a:spcBef>
                <a:spcPts val="0"/>
              </a:spcBef>
              <a:spcAft>
                <a:spcPts val="0"/>
              </a:spcAft>
              <a:buFont typeface="Arial" panose="020B0604020202020204" pitchFamily="34" charset="0"/>
              <a:buNone/>
              <a:defRPr b="0"/>
            </a:lvl2pPr>
            <a:lvl3pPr marL="0" indent="0">
              <a:spcAft>
                <a:spcPts val="0"/>
              </a:spcAft>
              <a:buNone/>
              <a:defRPr/>
            </a:lvl3pPr>
            <a:lvl4pPr marL="0" indent="0">
              <a:spcAft>
                <a:spcPts val="0"/>
              </a:spcAft>
              <a:buNone/>
              <a:defRPr/>
            </a:lvl4pPr>
            <a:lvl5pPr marL="0" indent="0">
              <a:spcAft>
                <a:spcPts val="0"/>
              </a:spcAft>
              <a:buNone/>
              <a:defRPr/>
            </a:lvl5pPr>
          </a:lstStyle>
          <a:p>
            <a:pPr lvl="0"/>
            <a:r>
              <a:rPr lang="en-GB"/>
              <a:t>&lt;Details of presenter&gt;</a:t>
            </a:r>
          </a:p>
        </p:txBody>
      </p:sp>
      <p:sp>
        <p:nvSpPr>
          <p:cNvPr id="17" name="TextBox 16">
            <a:extLst>
              <a:ext uri="{FF2B5EF4-FFF2-40B4-BE49-F238E27FC236}">
                <a16:creationId xmlns:a16="http://schemas.microsoft.com/office/drawing/2014/main" id="{D05679C4-AC49-2E81-7A8D-DF7B8922B51D}"/>
              </a:ext>
            </a:extLst>
          </p:cNvPr>
          <p:cNvSpPr txBox="1"/>
          <p:nvPr userDrawn="1"/>
        </p:nvSpPr>
        <p:spPr>
          <a:xfrm>
            <a:off x="358774" y="6438642"/>
            <a:ext cx="1846659" cy="92333"/>
          </a:xfrm>
          <a:prstGeom prst="rect">
            <a:avLst/>
          </a:prstGeom>
          <a:noFill/>
        </p:spPr>
        <p:txBody>
          <a:bodyPr wrap="none" lIns="0" tIns="0" rIns="0" bIns="0" rtlCol="0">
            <a:spAutoFit/>
          </a:bodyPr>
          <a:lstStyle/>
          <a:p>
            <a:r>
              <a:rPr lang="en-GB" sz="600">
                <a:solidFill>
                  <a:schemeClr val="tx1"/>
                </a:solidFill>
              </a:rPr>
              <a:t>Copyright © 2022 HCL Software Limited | Confidential</a:t>
            </a:r>
          </a:p>
        </p:txBody>
      </p:sp>
      <p:sp>
        <p:nvSpPr>
          <p:cNvPr id="19" name="Picture Placeholder 18">
            <a:extLst>
              <a:ext uri="{FF2B5EF4-FFF2-40B4-BE49-F238E27FC236}">
                <a16:creationId xmlns:a16="http://schemas.microsoft.com/office/drawing/2014/main" id="{B2522682-C7CA-DA57-B971-83B2C3CA52A5}"/>
              </a:ext>
            </a:extLst>
          </p:cNvPr>
          <p:cNvSpPr>
            <a:spLocks noGrp="1"/>
          </p:cNvSpPr>
          <p:nvPr>
            <p:ph type="pic" sz="quarter" idx="12"/>
          </p:nvPr>
        </p:nvSpPr>
        <p:spPr>
          <a:xfrm>
            <a:off x="5912656" y="0"/>
            <a:ext cx="6279344" cy="6858000"/>
          </a:xfrm>
          <a:custGeom>
            <a:avLst/>
            <a:gdLst>
              <a:gd name="connsiteX0" fmla="*/ 3246486 w 6279344"/>
              <a:gd name="connsiteY0" fmla="*/ 0 h 6858000"/>
              <a:gd name="connsiteX1" fmla="*/ 6279344 w 6279344"/>
              <a:gd name="connsiteY1" fmla="*/ 0 h 6858000"/>
              <a:gd name="connsiteX2" fmla="*/ 6279344 w 6279344"/>
              <a:gd name="connsiteY2" fmla="*/ 6858000 h 6858000"/>
              <a:gd name="connsiteX3" fmla="*/ 3246486 w 6279344"/>
              <a:gd name="connsiteY3" fmla="*/ 6858000 h 6858000"/>
              <a:gd name="connsiteX4" fmla="*/ 128082 w 6279344"/>
              <a:gd name="connsiteY4" fmla="*/ 3737624 h 6858000"/>
              <a:gd name="connsiteX5" fmla="*/ 7841 w 6279344"/>
              <a:gd name="connsiteY5" fmla="*/ 3511111 h 6858000"/>
              <a:gd name="connsiteX6" fmla="*/ 0 w 6279344"/>
              <a:gd name="connsiteY6" fmla="*/ 3429000 h 6858000"/>
              <a:gd name="connsiteX7" fmla="*/ 7841 w 6279344"/>
              <a:gd name="connsiteY7" fmla="*/ 3346890 h 6858000"/>
              <a:gd name="connsiteX8" fmla="*/ 128082 w 6279344"/>
              <a:gd name="connsiteY8" fmla="*/ 31203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9344" h="6858000">
                <a:moveTo>
                  <a:pt x="3246486" y="0"/>
                </a:moveTo>
                <a:lnTo>
                  <a:pt x="6279344" y="0"/>
                </a:lnTo>
                <a:lnTo>
                  <a:pt x="6279344" y="6858000"/>
                </a:lnTo>
                <a:lnTo>
                  <a:pt x="3246486" y="6858000"/>
                </a:lnTo>
                <a:lnTo>
                  <a:pt x="128082" y="3737624"/>
                </a:lnTo>
                <a:cubicBezTo>
                  <a:pt x="63939" y="3673439"/>
                  <a:pt x="23868" y="3594173"/>
                  <a:pt x="7841" y="3511111"/>
                </a:cubicBezTo>
                <a:lnTo>
                  <a:pt x="0" y="3429000"/>
                </a:lnTo>
                <a:lnTo>
                  <a:pt x="7841" y="3346890"/>
                </a:lnTo>
                <a:cubicBezTo>
                  <a:pt x="23868" y="3263827"/>
                  <a:pt x="63939" y="3184561"/>
                  <a:pt x="128082" y="3120376"/>
                </a:cubicBezTo>
                <a:close/>
              </a:path>
            </a:pathLst>
          </a:custGeom>
        </p:spPr>
        <p:txBody>
          <a:bodyPr wrap="square" bIns="1080000" anchor="ctr" anchorCtr="1">
            <a:noAutofit/>
          </a:bodyPr>
          <a:lstStyle/>
          <a:p>
            <a:r>
              <a:rPr lang="en-GB"/>
              <a:t>Click icon to add picture</a:t>
            </a:r>
          </a:p>
        </p:txBody>
      </p:sp>
      <p:sp>
        <p:nvSpPr>
          <p:cNvPr id="4" name="TextBox 3">
            <a:extLst>
              <a:ext uri="{FF2B5EF4-FFF2-40B4-BE49-F238E27FC236}">
                <a16:creationId xmlns:a16="http://schemas.microsoft.com/office/drawing/2014/main" id="{25C13E78-330A-C9A2-C8B4-D325C23B64BB}"/>
              </a:ext>
            </a:extLst>
          </p:cNvPr>
          <p:cNvSpPr txBox="1"/>
          <p:nvPr userDrawn="1"/>
        </p:nvSpPr>
        <p:spPr>
          <a:xfrm>
            <a:off x="10665512" y="174235"/>
            <a:ext cx="1343060" cy="369332"/>
          </a:xfrm>
          <a:prstGeom prst="rect">
            <a:avLst/>
          </a:prstGeom>
          <a:noFill/>
        </p:spPr>
        <p:txBody>
          <a:bodyPr wrap="none" rtlCol="0">
            <a:spAutoFit/>
          </a:bodyPr>
          <a:lstStyle/>
          <a:p>
            <a:r>
              <a:rPr lang="en-US">
                <a:solidFill>
                  <a:schemeClr val="tx1"/>
                </a:solidFill>
              </a:rPr>
              <a:t>HCL </a:t>
            </a:r>
            <a:r>
              <a:rPr lang="en-US" b="1">
                <a:solidFill>
                  <a:schemeClr val="tx1"/>
                </a:solidFill>
                <a:latin typeface="HCLTech Roobert" pitchFamily="2" charset="77"/>
                <a:cs typeface="HCLTech Roobert" pitchFamily="2" charset="77"/>
              </a:rPr>
              <a:t>BigFix</a:t>
            </a:r>
          </a:p>
        </p:txBody>
      </p:sp>
    </p:spTree>
    <p:extLst>
      <p:ext uri="{BB962C8B-B14F-4D97-AF65-F5344CB8AC3E}">
        <p14:creationId xmlns:p14="http://schemas.microsoft.com/office/powerpoint/2010/main" val="250223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78" userDrawn="1">
          <p15:clr>
            <a:srgbClr val="FBAE40"/>
          </p15:clr>
        </p15:guide>
        <p15:guide id="2" pos="224" userDrawn="1">
          <p15:clr>
            <a:srgbClr val="FBAE40"/>
          </p15:clr>
        </p15:guide>
        <p15:guide id="3" pos="7456" userDrawn="1">
          <p15:clr>
            <a:srgbClr val="FBAE40"/>
          </p15:clr>
        </p15:guide>
        <p15:guide id="4" orient="horz" pos="410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v8">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682D7515-22B8-FF83-7A42-47369BDDDFB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068710" y="0"/>
            <a:ext cx="7123289" cy="6858000"/>
          </a:xfrm>
          <a:prstGeom prst="rect">
            <a:avLst/>
          </a:prstGeom>
        </p:spPr>
      </p:pic>
      <p:sp>
        <p:nvSpPr>
          <p:cNvPr id="2" name="Title 1">
            <a:extLst>
              <a:ext uri="{FF2B5EF4-FFF2-40B4-BE49-F238E27FC236}">
                <a16:creationId xmlns:a16="http://schemas.microsoft.com/office/drawing/2014/main" id="{B351525C-3492-7BBC-9B19-21F66283DBDD}"/>
              </a:ext>
            </a:extLst>
          </p:cNvPr>
          <p:cNvSpPr>
            <a:spLocks noGrp="1"/>
          </p:cNvSpPr>
          <p:nvPr>
            <p:ph type="ctrTitle" hasCustomPrompt="1"/>
          </p:nvPr>
        </p:nvSpPr>
        <p:spPr>
          <a:xfrm>
            <a:off x="358774" y="1228725"/>
            <a:ext cx="4176650" cy="2387600"/>
          </a:xfrm>
        </p:spPr>
        <p:txBody>
          <a:bodyPr anchor="b">
            <a:normAutofit/>
          </a:bodyPr>
          <a:lstStyle>
            <a:lvl1pPr algn="l">
              <a:defRPr sz="3600">
                <a:solidFill>
                  <a:schemeClr val="tx1"/>
                </a:solidFill>
              </a:defRPr>
            </a:lvl1pPr>
          </a:lstStyle>
          <a:p>
            <a:r>
              <a:rPr lang="en-GB"/>
              <a:t>[Title slide: v8] &lt;Heading&gt;</a:t>
            </a:r>
          </a:p>
        </p:txBody>
      </p:sp>
      <p:sp>
        <p:nvSpPr>
          <p:cNvPr id="3" name="Subtitle 2">
            <a:extLst>
              <a:ext uri="{FF2B5EF4-FFF2-40B4-BE49-F238E27FC236}">
                <a16:creationId xmlns:a16="http://schemas.microsoft.com/office/drawing/2014/main" id="{49FCD46E-7AD3-29F9-871F-4041A94DF59B}"/>
              </a:ext>
            </a:extLst>
          </p:cNvPr>
          <p:cNvSpPr>
            <a:spLocks noGrp="1"/>
          </p:cNvSpPr>
          <p:nvPr>
            <p:ph type="subTitle" idx="1" hasCustomPrompt="1"/>
          </p:nvPr>
        </p:nvSpPr>
        <p:spPr>
          <a:xfrm>
            <a:off x="358774" y="4006850"/>
            <a:ext cx="4176650" cy="1339850"/>
          </a:xfrm>
        </p:spPr>
        <p:txBody>
          <a:bodyPr>
            <a:normAutofit/>
          </a:bodyPr>
          <a:lstStyle>
            <a:lvl1pPr marL="0" indent="0" algn="l">
              <a:spcAft>
                <a:spcPts val="0"/>
              </a:spcAft>
              <a:buNone/>
              <a:defRPr sz="25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&lt;Subheading&gt;</a:t>
            </a:r>
          </a:p>
        </p:txBody>
      </p:sp>
      <p:sp>
        <p:nvSpPr>
          <p:cNvPr id="16" name="Text Placeholder 14">
            <a:extLst>
              <a:ext uri="{FF2B5EF4-FFF2-40B4-BE49-F238E27FC236}">
                <a16:creationId xmlns:a16="http://schemas.microsoft.com/office/drawing/2014/main" id="{1D8A629A-EF2F-5952-A0B4-2292F58FB326}"/>
              </a:ext>
            </a:extLst>
          </p:cNvPr>
          <p:cNvSpPr>
            <a:spLocks noGrp="1"/>
          </p:cNvSpPr>
          <p:nvPr>
            <p:ph type="body" sz="quarter" idx="11" hasCustomPrompt="1"/>
          </p:nvPr>
        </p:nvSpPr>
        <p:spPr>
          <a:xfrm>
            <a:off x="358774" y="5638801"/>
            <a:ext cx="4179600" cy="677862"/>
          </a:xfrm>
        </p:spPr>
        <p:txBody>
          <a:bodyPr anchor="b" anchorCtr="0">
            <a:normAutofit/>
          </a:bodyPr>
          <a:lstStyle>
            <a:lvl1pPr marL="0" indent="0">
              <a:spcAft>
                <a:spcPts val="0"/>
              </a:spcAft>
              <a:buFont typeface="Arial" panose="020B0604020202020204" pitchFamily="34" charset="0"/>
              <a:buNone/>
              <a:defRPr sz="1500">
                <a:solidFill>
                  <a:schemeClr val="tx1"/>
                </a:solidFill>
              </a:defRPr>
            </a:lvl1pPr>
            <a:lvl2pPr marL="0" indent="0">
              <a:spcBef>
                <a:spcPts val="0"/>
              </a:spcBef>
              <a:spcAft>
                <a:spcPts val="0"/>
              </a:spcAft>
              <a:buFont typeface="Arial" panose="020B0604020202020204" pitchFamily="34" charset="0"/>
              <a:buNone/>
              <a:defRPr b="0"/>
            </a:lvl2pPr>
            <a:lvl3pPr marL="0" indent="0">
              <a:spcAft>
                <a:spcPts val="0"/>
              </a:spcAft>
              <a:buNone/>
              <a:defRPr/>
            </a:lvl3pPr>
            <a:lvl4pPr marL="0" indent="0">
              <a:spcAft>
                <a:spcPts val="0"/>
              </a:spcAft>
              <a:buNone/>
              <a:defRPr/>
            </a:lvl4pPr>
            <a:lvl5pPr marL="0" indent="0">
              <a:spcAft>
                <a:spcPts val="0"/>
              </a:spcAft>
              <a:buNone/>
              <a:defRPr/>
            </a:lvl5pPr>
          </a:lstStyle>
          <a:p>
            <a:pPr lvl="0"/>
            <a:r>
              <a:rPr lang="en-GB"/>
              <a:t>&lt;Details of presenter&gt;</a:t>
            </a:r>
          </a:p>
        </p:txBody>
      </p:sp>
      <p:sp>
        <p:nvSpPr>
          <p:cNvPr id="17" name="TextBox 16">
            <a:extLst>
              <a:ext uri="{FF2B5EF4-FFF2-40B4-BE49-F238E27FC236}">
                <a16:creationId xmlns:a16="http://schemas.microsoft.com/office/drawing/2014/main" id="{D05679C4-AC49-2E81-7A8D-DF7B8922B51D}"/>
              </a:ext>
            </a:extLst>
          </p:cNvPr>
          <p:cNvSpPr txBox="1"/>
          <p:nvPr userDrawn="1"/>
        </p:nvSpPr>
        <p:spPr>
          <a:xfrm>
            <a:off x="358774" y="6438642"/>
            <a:ext cx="1846659" cy="92333"/>
          </a:xfrm>
          <a:prstGeom prst="rect">
            <a:avLst/>
          </a:prstGeom>
          <a:noFill/>
        </p:spPr>
        <p:txBody>
          <a:bodyPr wrap="none" lIns="0" tIns="0" rIns="0" bIns="0" rtlCol="0">
            <a:spAutoFit/>
          </a:bodyPr>
          <a:lstStyle/>
          <a:p>
            <a:r>
              <a:rPr lang="en-GB" sz="600">
                <a:solidFill>
                  <a:schemeClr val="tx1"/>
                </a:solidFill>
              </a:rPr>
              <a:t>Copyright © 2022 HCL Software Limited | Confidential</a:t>
            </a:r>
          </a:p>
        </p:txBody>
      </p:sp>
      <p:sp>
        <p:nvSpPr>
          <p:cNvPr id="19" name="Picture Placeholder 18">
            <a:extLst>
              <a:ext uri="{FF2B5EF4-FFF2-40B4-BE49-F238E27FC236}">
                <a16:creationId xmlns:a16="http://schemas.microsoft.com/office/drawing/2014/main" id="{B2522682-C7CA-DA57-B971-83B2C3CA52A5}"/>
              </a:ext>
            </a:extLst>
          </p:cNvPr>
          <p:cNvSpPr>
            <a:spLocks noGrp="1"/>
          </p:cNvSpPr>
          <p:nvPr>
            <p:ph type="pic" sz="quarter" idx="12"/>
          </p:nvPr>
        </p:nvSpPr>
        <p:spPr>
          <a:xfrm>
            <a:off x="5912656" y="0"/>
            <a:ext cx="6279344" cy="6858000"/>
          </a:xfrm>
          <a:custGeom>
            <a:avLst/>
            <a:gdLst>
              <a:gd name="connsiteX0" fmla="*/ 3246486 w 6279344"/>
              <a:gd name="connsiteY0" fmla="*/ 0 h 6858000"/>
              <a:gd name="connsiteX1" fmla="*/ 6279344 w 6279344"/>
              <a:gd name="connsiteY1" fmla="*/ 0 h 6858000"/>
              <a:gd name="connsiteX2" fmla="*/ 6279344 w 6279344"/>
              <a:gd name="connsiteY2" fmla="*/ 6858000 h 6858000"/>
              <a:gd name="connsiteX3" fmla="*/ 3246486 w 6279344"/>
              <a:gd name="connsiteY3" fmla="*/ 6858000 h 6858000"/>
              <a:gd name="connsiteX4" fmla="*/ 128082 w 6279344"/>
              <a:gd name="connsiteY4" fmla="*/ 3737624 h 6858000"/>
              <a:gd name="connsiteX5" fmla="*/ 7841 w 6279344"/>
              <a:gd name="connsiteY5" fmla="*/ 3511111 h 6858000"/>
              <a:gd name="connsiteX6" fmla="*/ 0 w 6279344"/>
              <a:gd name="connsiteY6" fmla="*/ 3429000 h 6858000"/>
              <a:gd name="connsiteX7" fmla="*/ 7841 w 6279344"/>
              <a:gd name="connsiteY7" fmla="*/ 3346890 h 6858000"/>
              <a:gd name="connsiteX8" fmla="*/ 128082 w 6279344"/>
              <a:gd name="connsiteY8" fmla="*/ 31203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9344" h="6858000">
                <a:moveTo>
                  <a:pt x="3246486" y="0"/>
                </a:moveTo>
                <a:lnTo>
                  <a:pt x="6279344" y="0"/>
                </a:lnTo>
                <a:lnTo>
                  <a:pt x="6279344" y="6858000"/>
                </a:lnTo>
                <a:lnTo>
                  <a:pt x="3246486" y="6858000"/>
                </a:lnTo>
                <a:lnTo>
                  <a:pt x="128082" y="3737624"/>
                </a:lnTo>
                <a:cubicBezTo>
                  <a:pt x="63939" y="3673439"/>
                  <a:pt x="23868" y="3594173"/>
                  <a:pt x="7841" y="3511111"/>
                </a:cubicBezTo>
                <a:lnTo>
                  <a:pt x="0" y="3429000"/>
                </a:lnTo>
                <a:lnTo>
                  <a:pt x="7841" y="3346890"/>
                </a:lnTo>
                <a:cubicBezTo>
                  <a:pt x="23868" y="3263827"/>
                  <a:pt x="63939" y="3184561"/>
                  <a:pt x="128082" y="3120376"/>
                </a:cubicBezTo>
                <a:close/>
              </a:path>
            </a:pathLst>
          </a:custGeom>
        </p:spPr>
        <p:txBody>
          <a:bodyPr wrap="square" bIns="1080000" anchor="ctr" anchorCtr="1">
            <a:noAutofit/>
          </a:bodyPr>
          <a:lstStyle/>
          <a:p>
            <a:r>
              <a:rPr lang="en-GB"/>
              <a:t>Click icon to add picture</a:t>
            </a:r>
          </a:p>
        </p:txBody>
      </p:sp>
      <p:sp>
        <p:nvSpPr>
          <p:cNvPr id="5" name="TextBox 4">
            <a:extLst>
              <a:ext uri="{FF2B5EF4-FFF2-40B4-BE49-F238E27FC236}">
                <a16:creationId xmlns:a16="http://schemas.microsoft.com/office/drawing/2014/main" id="{85A87153-AC3F-C230-9697-841BF7B69D86}"/>
              </a:ext>
            </a:extLst>
          </p:cNvPr>
          <p:cNvSpPr txBox="1"/>
          <p:nvPr userDrawn="1"/>
        </p:nvSpPr>
        <p:spPr>
          <a:xfrm>
            <a:off x="10665512" y="174235"/>
            <a:ext cx="1343060" cy="369332"/>
          </a:xfrm>
          <a:prstGeom prst="rect">
            <a:avLst/>
          </a:prstGeom>
          <a:noFill/>
        </p:spPr>
        <p:txBody>
          <a:bodyPr wrap="none" rtlCol="0">
            <a:spAutoFit/>
          </a:bodyPr>
          <a:lstStyle/>
          <a:p>
            <a:r>
              <a:rPr lang="en-US">
                <a:solidFill>
                  <a:schemeClr val="tx1"/>
                </a:solidFill>
              </a:rPr>
              <a:t>HCL </a:t>
            </a:r>
            <a:r>
              <a:rPr lang="en-US" b="1">
                <a:solidFill>
                  <a:schemeClr val="tx1"/>
                </a:solidFill>
                <a:latin typeface="HCLTech Roobert" pitchFamily="2" charset="77"/>
                <a:cs typeface="HCLTech Roobert" pitchFamily="2" charset="77"/>
              </a:rPr>
              <a:t>BigFix</a:t>
            </a:r>
          </a:p>
        </p:txBody>
      </p:sp>
    </p:spTree>
    <p:extLst>
      <p:ext uri="{BB962C8B-B14F-4D97-AF65-F5344CB8AC3E}">
        <p14:creationId xmlns:p14="http://schemas.microsoft.com/office/powerpoint/2010/main" val="4229257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78" userDrawn="1">
          <p15:clr>
            <a:srgbClr val="FBAE40"/>
          </p15:clr>
        </p15:guide>
        <p15:guide id="2" pos="224" userDrawn="1">
          <p15:clr>
            <a:srgbClr val="FBAE40"/>
          </p15:clr>
        </p15:guide>
        <p15:guide id="3" pos="7456" userDrawn="1">
          <p15:clr>
            <a:srgbClr val="FBAE40"/>
          </p15:clr>
        </p15:guide>
        <p15:guide id="4" orient="horz" pos="410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v9">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1525C-3492-7BBC-9B19-21F66283DBDD}"/>
              </a:ext>
            </a:extLst>
          </p:cNvPr>
          <p:cNvSpPr>
            <a:spLocks noGrp="1"/>
          </p:cNvSpPr>
          <p:nvPr>
            <p:ph type="ctrTitle" hasCustomPrompt="1"/>
          </p:nvPr>
        </p:nvSpPr>
        <p:spPr>
          <a:xfrm>
            <a:off x="358774" y="1228725"/>
            <a:ext cx="4176650" cy="2387600"/>
          </a:xfrm>
        </p:spPr>
        <p:txBody>
          <a:bodyPr anchor="b">
            <a:normAutofit/>
          </a:bodyPr>
          <a:lstStyle>
            <a:lvl1pPr algn="l">
              <a:defRPr sz="3600">
                <a:solidFill>
                  <a:schemeClr val="tx1"/>
                </a:solidFill>
              </a:defRPr>
            </a:lvl1pPr>
          </a:lstStyle>
          <a:p>
            <a:r>
              <a:rPr lang="en-GB"/>
              <a:t>[Title slide: v9] &lt;Heading&gt;</a:t>
            </a:r>
          </a:p>
        </p:txBody>
      </p:sp>
      <p:sp>
        <p:nvSpPr>
          <p:cNvPr id="3" name="Subtitle 2">
            <a:extLst>
              <a:ext uri="{FF2B5EF4-FFF2-40B4-BE49-F238E27FC236}">
                <a16:creationId xmlns:a16="http://schemas.microsoft.com/office/drawing/2014/main" id="{49FCD46E-7AD3-29F9-871F-4041A94DF59B}"/>
              </a:ext>
            </a:extLst>
          </p:cNvPr>
          <p:cNvSpPr>
            <a:spLocks noGrp="1"/>
          </p:cNvSpPr>
          <p:nvPr>
            <p:ph type="subTitle" idx="1" hasCustomPrompt="1"/>
          </p:nvPr>
        </p:nvSpPr>
        <p:spPr>
          <a:xfrm>
            <a:off x="358774" y="4006850"/>
            <a:ext cx="4176650" cy="1339850"/>
          </a:xfrm>
        </p:spPr>
        <p:txBody>
          <a:bodyPr>
            <a:normAutofit/>
          </a:bodyPr>
          <a:lstStyle>
            <a:lvl1pPr marL="0" indent="0" algn="l">
              <a:spcAft>
                <a:spcPts val="0"/>
              </a:spcAft>
              <a:buNone/>
              <a:defRPr sz="25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&lt;Subheading&gt;</a:t>
            </a:r>
          </a:p>
        </p:txBody>
      </p:sp>
      <p:sp>
        <p:nvSpPr>
          <p:cNvPr id="16" name="Text Placeholder 14">
            <a:extLst>
              <a:ext uri="{FF2B5EF4-FFF2-40B4-BE49-F238E27FC236}">
                <a16:creationId xmlns:a16="http://schemas.microsoft.com/office/drawing/2014/main" id="{1D8A629A-EF2F-5952-A0B4-2292F58FB326}"/>
              </a:ext>
            </a:extLst>
          </p:cNvPr>
          <p:cNvSpPr>
            <a:spLocks noGrp="1"/>
          </p:cNvSpPr>
          <p:nvPr>
            <p:ph type="body" sz="quarter" idx="11" hasCustomPrompt="1"/>
          </p:nvPr>
        </p:nvSpPr>
        <p:spPr>
          <a:xfrm>
            <a:off x="358774" y="5638801"/>
            <a:ext cx="4179600" cy="677862"/>
          </a:xfrm>
        </p:spPr>
        <p:txBody>
          <a:bodyPr anchor="b" anchorCtr="0">
            <a:normAutofit/>
          </a:bodyPr>
          <a:lstStyle>
            <a:lvl1pPr marL="0" indent="0">
              <a:spcAft>
                <a:spcPts val="0"/>
              </a:spcAft>
              <a:buFont typeface="Arial" panose="020B0604020202020204" pitchFamily="34" charset="0"/>
              <a:buNone/>
              <a:defRPr sz="1500">
                <a:solidFill>
                  <a:schemeClr val="tx1"/>
                </a:solidFill>
              </a:defRPr>
            </a:lvl1pPr>
            <a:lvl2pPr marL="0" indent="0">
              <a:spcBef>
                <a:spcPts val="0"/>
              </a:spcBef>
              <a:spcAft>
                <a:spcPts val="0"/>
              </a:spcAft>
              <a:buFont typeface="Arial" panose="020B0604020202020204" pitchFamily="34" charset="0"/>
              <a:buNone/>
              <a:defRPr b="0"/>
            </a:lvl2pPr>
            <a:lvl3pPr marL="0" indent="0">
              <a:spcAft>
                <a:spcPts val="0"/>
              </a:spcAft>
              <a:buNone/>
              <a:defRPr/>
            </a:lvl3pPr>
            <a:lvl4pPr marL="0" indent="0">
              <a:spcAft>
                <a:spcPts val="0"/>
              </a:spcAft>
              <a:buNone/>
              <a:defRPr/>
            </a:lvl4pPr>
            <a:lvl5pPr marL="0" indent="0">
              <a:spcAft>
                <a:spcPts val="0"/>
              </a:spcAft>
              <a:buNone/>
              <a:defRPr/>
            </a:lvl5pPr>
          </a:lstStyle>
          <a:p>
            <a:pPr lvl="0"/>
            <a:r>
              <a:rPr lang="en-GB"/>
              <a:t>&lt;Details of presenter&gt;</a:t>
            </a:r>
          </a:p>
        </p:txBody>
      </p:sp>
      <p:sp>
        <p:nvSpPr>
          <p:cNvPr id="17" name="TextBox 16">
            <a:extLst>
              <a:ext uri="{FF2B5EF4-FFF2-40B4-BE49-F238E27FC236}">
                <a16:creationId xmlns:a16="http://schemas.microsoft.com/office/drawing/2014/main" id="{D05679C4-AC49-2E81-7A8D-DF7B8922B51D}"/>
              </a:ext>
            </a:extLst>
          </p:cNvPr>
          <p:cNvSpPr txBox="1"/>
          <p:nvPr userDrawn="1"/>
        </p:nvSpPr>
        <p:spPr>
          <a:xfrm>
            <a:off x="358774" y="6438642"/>
            <a:ext cx="1846659" cy="92333"/>
          </a:xfrm>
          <a:prstGeom prst="rect">
            <a:avLst/>
          </a:prstGeom>
          <a:noFill/>
        </p:spPr>
        <p:txBody>
          <a:bodyPr wrap="none" lIns="0" tIns="0" rIns="0" bIns="0" rtlCol="0">
            <a:spAutoFit/>
          </a:bodyPr>
          <a:lstStyle/>
          <a:p>
            <a:r>
              <a:rPr lang="en-GB" sz="600">
                <a:solidFill>
                  <a:schemeClr val="tx1"/>
                </a:solidFill>
              </a:rPr>
              <a:t>Copyright © 2022 HCL Software Limited | Confidential</a:t>
            </a:r>
          </a:p>
        </p:txBody>
      </p:sp>
      <p:sp>
        <p:nvSpPr>
          <p:cNvPr id="9" name="Picture Placeholder 8">
            <a:extLst>
              <a:ext uri="{FF2B5EF4-FFF2-40B4-BE49-F238E27FC236}">
                <a16:creationId xmlns:a16="http://schemas.microsoft.com/office/drawing/2014/main" id="{20885138-F00B-36E8-B5D2-5FFCE579C4FB}"/>
              </a:ext>
            </a:extLst>
          </p:cNvPr>
          <p:cNvSpPr>
            <a:spLocks noGrp="1"/>
          </p:cNvSpPr>
          <p:nvPr>
            <p:ph type="pic" sz="quarter" idx="16"/>
          </p:nvPr>
        </p:nvSpPr>
        <p:spPr>
          <a:xfrm>
            <a:off x="6073775" y="0"/>
            <a:ext cx="6118225" cy="6858000"/>
          </a:xfrm>
          <a:custGeom>
            <a:avLst/>
            <a:gdLst>
              <a:gd name="connsiteX0" fmla="*/ 53466 w 6118225"/>
              <a:gd name="connsiteY0" fmla="*/ 0 h 6858000"/>
              <a:gd name="connsiteX1" fmla="*/ 3401805 w 6118225"/>
              <a:gd name="connsiteY1" fmla="*/ 0 h 6858000"/>
              <a:gd name="connsiteX2" fmla="*/ 4106545 w 6118225"/>
              <a:gd name="connsiteY2" fmla="*/ 0 h 6858000"/>
              <a:gd name="connsiteX3" fmla="*/ 5067809 w 6118225"/>
              <a:gd name="connsiteY3" fmla="*/ 0 h 6858000"/>
              <a:gd name="connsiteX4" fmla="*/ 5121275 w 6118225"/>
              <a:gd name="connsiteY4" fmla="*/ 0 h 6858000"/>
              <a:gd name="connsiteX5" fmla="*/ 6118225 w 6118225"/>
              <a:gd name="connsiteY5" fmla="*/ 0 h 6858000"/>
              <a:gd name="connsiteX6" fmla="*/ 6118225 w 6118225"/>
              <a:gd name="connsiteY6" fmla="*/ 6858000 h 6858000"/>
              <a:gd name="connsiteX7" fmla="*/ 5121275 w 6118225"/>
              <a:gd name="connsiteY7" fmla="*/ 6858000 h 6858000"/>
              <a:gd name="connsiteX8" fmla="*/ 5067809 w 6118225"/>
              <a:gd name="connsiteY8" fmla="*/ 6858000 h 6858000"/>
              <a:gd name="connsiteX9" fmla="*/ 4106545 w 6118225"/>
              <a:gd name="connsiteY9" fmla="*/ 6858000 h 6858000"/>
              <a:gd name="connsiteX10" fmla="*/ 3401805 w 6118225"/>
              <a:gd name="connsiteY10" fmla="*/ 6858000 h 6858000"/>
              <a:gd name="connsiteX11" fmla="*/ 53466 w 6118225"/>
              <a:gd name="connsiteY11" fmla="*/ 6858000 h 6858000"/>
              <a:gd name="connsiteX12" fmla="*/ 0 w 6118225"/>
              <a:gd name="connsiteY12" fmla="*/ 6804534 h 6858000"/>
              <a:gd name="connsiteX13" fmla="*/ 0 w 6118225"/>
              <a:gd name="connsiteY13" fmla="*/ 53466 h 6858000"/>
              <a:gd name="connsiteX14" fmla="*/ 53466 w 6118225"/>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18225" h="6858000">
                <a:moveTo>
                  <a:pt x="53466" y="0"/>
                </a:moveTo>
                <a:lnTo>
                  <a:pt x="3401805" y="0"/>
                </a:lnTo>
                <a:lnTo>
                  <a:pt x="4106545" y="0"/>
                </a:lnTo>
                <a:lnTo>
                  <a:pt x="5067809" y="0"/>
                </a:lnTo>
                <a:lnTo>
                  <a:pt x="5121275" y="0"/>
                </a:lnTo>
                <a:lnTo>
                  <a:pt x="6118225" y="0"/>
                </a:lnTo>
                <a:lnTo>
                  <a:pt x="6118225" y="6858000"/>
                </a:lnTo>
                <a:lnTo>
                  <a:pt x="5121275" y="6858000"/>
                </a:lnTo>
                <a:lnTo>
                  <a:pt x="5067809" y="6858000"/>
                </a:lnTo>
                <a:lnTo>
                  <a:pt x="4106545" y="6858000"/>
                </a:lnTo>
                <a:lnTo>
                  <a:pt x="3401805" y="6858000"/>
                </a:lnTo>
                <a:lnTo>
                  <a:pt x="53466" y="6858000"/>
                </a:lnTo>
                <a:cubicBezTo>
                  <a:pt x="23938" y="6858000"/>
                  <a:pt x="0" y="6834062"/>
                  <a:pt x="0" y="6804534"/>
                </a:cubicBezTo>
                <a:lnTo>
                  <a:pt x="0" y="53466"/>
                </a:lnTo>
                <a:cubicBezTo>
                  <a:pt x="0" y="23938"/>
                  <a:pt x="23938" y="0"/>
                  <a:pt x="53466" y="0"/>
                </a:cubicBezTo>
                <a:close/>
              </a:path>
            </a:pathLst>
          </a:custGeom>
          <a:noFill/>
        </p:spPr>
        <p:txBody>
          <a:bodyPr wrap="square" bIns="720000" anchor="ctr" anchorCtr="1">
            <a:noAutofit/>
          </a:bodyPr>
          <a:lstStyle/>
          <a:p>
            <a:r>
              <a:rPr lang="en-GB"/>
              <a:t>Click icon to add picture</a:t>
            </a:r>
          </a:p>
        </p:txBody>
      </p:sp>
      <p:sp>
        <p:nvSpPr>
          <p:cNvPr id="4" name="TextBox 3">
            <a:extLst>
              <a:ext uri="{FF2B5EF4-FFF2-40B4-BE49-F238E27FC236}">
                <a16:creationId xmlns:a16="http://schemas.microsoft.com/office/drawing/2014/main" id="{09073AC5-31E7-7B3A-E7D2-EC570F591B19}"/>
              </a:ext>
            </a:extLst>
          </p:cNvPr>
          <p:cNvSpPr txBox="1"/>
          <p:nvPr userDrawn="1"/>
        </p:nvSpPr>
        <p:spPr>
          <a:xfrm>
            <a:off x="10665512" y="174235"/>
            <a:ext cx="1343060" cy="369332"/>
          </a:xfrm>
          <a:prstGeom prst="rect">
            <a:avLst/>
          </a:prstGeom>
          <a:noFill/>
        </p:spPr>
        <p:txBody>
          <a:bodyPr wrap="none" rtlCol="0">
            <a:spAutoFit/>
          </a:bodyPr>
          <a:lstStyle/>
          <a:p>
            <a:r>
              <a:rPr lang="en-US">
                <a:solidFill>
                  <a:schemeClr val="tx1"/>
                </a:solidFill>
              </a:rPr>
              <a:t>HCL </a:t>
            </a:r>
            <a:r>
              <a:rPr lang="en-US" b="1">
                <a:solidFill>
                  <a:schemeClr val="tx1"/>
                </a:solidFill>
                <a:latin typeface="HCLTech Roobert" pitchFamily="2" charset="77"/>
                <a:cs typeface="HCLTech Roobert" pitchFamily="2" charset="77"/>
              </a:rPr>
              <a:t>BigFix</a:t>
            </a:r>
          </a:p>
        </p:txBody>
      </p:sp>
    </p:spTree>
    <p:extLst>
      <p:ext uri="{BB962C8B-B14F-4D97-AF65-F5344CB8AC3E}">
        <p14:creationId xmlns:p14="http://schemas.microsoft.com/office/powerpoint/2010/main" val="164999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78" userDrawn="1">
          <p15:clr>
            <a:srgbClr val="FBAE40"/>
          </p15:clr>
        </p15:guide>
        <p15:guide id="2" pos="224" userDrawn="1">
          <p15:clr>
            <a:srgbClr val="FBAE40"/>
          </p15:clr>
        </p15:guide>
        <p15:guide id="3" pos="7456" userDrawn="1">
          <p15:clr>
            <a:srgbClr val="FBAE40"/>
          </p15:clr>
        </p15:guide>
        <p15:guide id="4" orient="horz" pos="410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33" Type="http://schemas.openxmlformats.org/officeDocument/2006/relationships/image" Target="../media/image20.emf"/><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29" Type="http://schemas.openxmlformats.org/officeDocument/2006/relationships/slideLayout" Target="../slideLayouts/slideLayout49.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32" Type="http://schemas.openxmlformats.org/officeDocument/2006/relationships/theme" Target="../theme/theme2.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31" Type="http://schemas.openxmlformats.org/officeDocument/2006/relationships/slideLayout" Target="../slideLayouts/slideLayout51.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slideLayout" Target="../slideLayouts/slideLayout50.xml"/><Relationship Id="rId8"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6D0970-2EA2-587C-36F1-ACD951B6F697}"/>
              </a:ext>
            </a:extLst>
          </p:cNvPr>
          <p:cNvSpPr>
            <a:spLocks noGrp="1"/>
          </p:cNvSpPr>
          <p:nvPr>
            <p:ph type="title"/>
          </p:nvPr>
        </p:nvSpPr>
        <p:spPr>
          <a:xfrm>
            <a:off x="284400" y="375006"/>
            <a:ext cx="11620800" cy="731034"/>
          </a:xfrm>
          <a:prstGeom prst="rect">
            <a:avLst/>
          </a:prstGeom>
        </p:spPr>
        <p:txBody>
          <a:bodyPr vert="horz" lIns="0" tIns="0" rIns="0" bIns="0" rtlCol="0" anchor="t" anchorCtr="0">
            <a:noAutofit/>
          </a:bodyPr>
          <a:lstStyle/>
          <a:p>
            <a:r>
              <a:rPr lang="en-GB"/>
              <a:t>Click to edit Master title style</a:t>
            </a:r>
          </a:p>
        </p:txBody>
      </p:sp>
      <p:sp>
        <p:nvSpPr>
          <p:cNvPr id="3" name="Text Placeholder 2">
            <a:extLst>
              <a:ext uri="{FF2B5EF4-FFF2-40B4-BE49-F238E27FC236}">
                <a16:creationId xmlns:a16="http://schemas.microsoft.com/office/drawing/2014/main" id="{F7DEC064-9CE7-7B33-23A6-DB4F7807D0AE}"/>
              </a:ext>
            </a:extLst>
          </p:cNvPr>
          <p:cNvSpPr>
            <a:spLocks noGrp="1"/>
          </p:cNvSpPr>
          <p:nvPr>
            <p:ph type="body" idx="1"/>
          </p:nvPr>
        </p:nvSpPr>
        <p:spPr>
          <a:xfrm>
            <a:off x="284400" y="1433630"/>
            <a:ext cx="11620800" cy="4650178"/>
          </a:xfrm>
          <a:prstGeom prst="rect">
            <a:avLst/>
          </a:prstGeom>
        </p:spPr>
        <p:txBody>
          <a:bodyPr vert="horz" lIns="0" tIns="0" rIns="0" bIns="0" rtlCol="0">
            <a:normAutofit/>
          </a:bodyPr>
          <a:lstStyle/>
          <a:p>
            <a:pPr lvl="0"/>
            <a:r>
              <a:rPr lang="en-GB"/>
              <a:t>First level &lt;Text&gt;</a:t>
            </a:r>
          </a:p>
          <a:p>
            <a:pPr lvl="1"/>
            <a:r>
              <a:rPr lang="en-GB"/>
              <a:t>Second level &lt;Subheading&gt;</a:t>
            </a:r>
          </a:p>
          <a:p>
            <a:pPr lvl="2"/>
            <a:r>
              <a:rPr lang="en-GB"/>
              <a:t>Third level &lt;Bullet Level 1&gt;</a:t>
            </a:r>
          </a:p>
          <a:p>
            <a:pPr lvl="3"/>
            <a:r>
              <a:rPr lang="en-GB"/>
              <a:t>Fourth level &lt;Bullet Level 2&gt;</a:t>
            </a:r>
          </a:p>
          <a:p>
            <a:pPr lvl="4"/>
            <a:r>
              <a:rPr lang="en-GB"/>
              <a:t>Fifth level &lt;Bullet Level 3&gt;</a:t>
            </a:r>
          </a:p>
        </p:txBody>
      </p:sp>
      <p:sp>
        <p:nvSpPr>
          <p:cNvPr id="4" name="Date Placeholder 3">
            <a:extLst>
              <a:ext uri="{FF2B5EF4-FFF2-40B4-BE49-F238E27FC236}">
                <a16:creationId xmlns:a16="http://schemas.microsoft.com/office/drawing/2014/main" id="{21F5FA06-DCF9-A84D-9A89-586E915F60F6}"/>
              </a:ext>
            </a:extLst>
          </p:cNvPr>
          <p:cNvSpPr>
            <a:spLocks noGrp="1"/>
          </p:cNvSpPr>
          <p:nvPr>
            <p:ph type="dt" sz="half" idx="2"/>
          </p:nvPr>
        </p:nvSpPr>
        <p:spPr>
          <a:xfrm>
            <a:off x="285750" y="6995442"/>
            <a:ext cx="2743200" cy="215900"/>
          </a:xfrm>
          <a:prstGeom prst="rect">
            <a:avLst/>
          </a:prstGeom>
        </p:spPr>
        <p:txBody>
          <a:bodyPr vert="horz" lIns="0" tIns="0" rIns="0" bIns="0" rtlCol="0" anchor="t" anchorCtr="0"/>
          <a:lstStyle>
            <a:lvl1pPr algn="l">
              <a:defRPr sz="900">
                <a:solidFill>
                  <a:schemeClr val="tx1"/>
                </a:solidFill>
              </a:defRPr>
            </a:lvl1pPr>
          </a:lstStyle>
          <a:p>
            <a:fld id="{4ABD6E62-34AB-EB45-AFA0-6779DD09283E}" type="datetime1">
              <a:rPr lang="en-GB" smtClean="0"/>
              <a:t>02/10/2023</a:t>
            </a:fld>
            <a:endParaRPr lang="en-GB"/>
          </a:p>
        </p:txBody>
      </p:sp>
      <p:sp>
        <p:nvSpPr>
          <p:cNvPr id="5" name="Footer Placeholder 4">
            <a:extLst>
              <a:ext uri="{FF2B5EF4-FFF2-40B4-BE49-F238E27FC236}">
                <a16:creationId xmlns:a16="http://schemas.microsoft.com/office/drawing/2014/main" id="{60FB3493-B649-CB76-F178-06CFE70C676B}"/>
              </a:ext>
            </a:extLst>
          </p:cNvPr>
          <p:cNvSpPr>
            <a:spLocks noGrp="1"/>
          </p:cNvSpPr>
          <p:nvPr>
            <p:ph type="ftr" sz="quarter" idx="3"/>
          </p:nvPr>
        </p:nvSpPr>
        <p:spPr>
          <a:xfrm>
            <a:off x="1470025" y="6572250"/>
            <a:ext cx="2635975" cy="162719"/>
          </a:xfrm>
          <a:prstGeom prst="rect">
            <a:avLst/>
          </a:prstGeom>
        </p:spPr>
        <p:txBody>
          <a:bodyPr vert="horz" lIns="0" tIns="0" rIns="0" bIns="0" rtlCol="0" anchor="t" anchorCtr="0"/>
          <a:lstStyle>
            <a:lvl1pPr algn="l">
              <a:defRPr sz="900">
                <a:solidFill>
                  <a:schemeClr val="tx1"/>
                </a:solidFill>
              </a:defRPr>
            </a:lvl1pPr>
          </a:lstStyle>
          <a:p>
            <a:r>
              <a:rPr lang="en-GB"/>
              <a:t>&lt;Footer&gt;</a:t>
            </a:r>
          </a:p>
        </p:txBody>
      </p:sp>
      <p:sp>
        <p:nvSpPr>
          <p:cNvPr id="6" name="Slide Number Placeholder 5">
            <a:extLst>
              <a:ext uri="{FF2B5EF4-FFF2-40B4-BE49-F238E27FC236}">
                <a16:creationId xmlns:a16="http://schemas.microsoft.com/office/drawing/2014/main" id="{D799A8CC-F00C-A9DA-467F-2F4EABB4A47D}"/>
              </a:ext>
            </a:extLst>
          </p:cNvPr>
          <p:cNvSpPr>
            <a:spLocks noGrp="1"/>
          </p:cNvSpPr>
          <p:nvPr>
            <p:ph type="sldNum" sz="quarter" idx="4"/>
          </p:nvPr>
        </p:nvSpPr>
        <p:spPr>
          <a:xfrm>
            <a:off x="11522074" y="6460331"/>
            <a:ext cx="384175" cy="162719"/>
          </a:xfrm>
          <a:prstGeom prst="rect">
            <a:avLst/>
          </a:prstGeom>
        </p:spPr>
        <p:txBody>
          <a:bodyPr vert="horz" wrap="none" lIns="0" tIns="0" rIns="0" bIns="0" rtlCol="0" anchor="t" anchorCtr="0"/>
          <a:lstStyle>
            <a:lvl1pPr algn="r">
              <a:defRPr sz="900">
                <a:solidFill>
                  <a:schemeClr val="tx1"/>
                </a:solidFill>
              </a:defRPr>
            </a:lvl1pPr>
          </a:lstStyle>
          <a:p>
            <a:fld id="{4333ABBE-C0A7-8F4A-8D9F-FF9523F4ED4A}" type="slidenum">
              <a:rPr lang="en-GB" smtClean="0"/>
              <a:pPr/>
              <a:t>‹#›</a:t>
            </a:fld>
            <a:endParaRPr lang="en-GB"/>
          </a:p>
        </p:txBody>
      </p:sp>
      <p:pic>
        <p:nvPicPr>
          <p:cNvPr id="32" name="Graphic 31">
            <a:extLst>
              <a:ext uri="{FF2B5EF4-FFF2-40B4-BE49-F238E27FC236}">
                <a16:creationId xmlns:a16="http://schemas.microsoft.com/office/drawing/2014/main" id="{011D3F25-E6E4-9241-8C50-3031046C52C9}"/>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285750" y="6572250"/>
            <a:ext cx="898525" cy="111519"/>
          </a:xfrm>
          <a:prstGeom prst="rect">
            <a:avLst/>
          </a:prstGeom>
        </p:spPr>
      </p:pic>
      <p:pic>
        <p:nvPicPr>
          <p:cNvPr id="9" name="Picture 8">
            <a:extLst>
              <a:ext uri="{FF2B5EF4-FFF2-40B4-BE49-F238E27FC236}">
                <a16:creationId xmlns:a16="http://schemas.microsoft.com/office/drawing/2014/main" id="{2AD99B2C-2328-3D79-10C4-EF7CC8D99FBE}"/>
              </a:ext>
            </a:extLst>
          </p:cNvPr>
          <p:cNvPicPr>
            <a:picLocks noChangeAspect="1"/>
          </p:cNvPicPr>
          <p:nvPr userDrawn="1"/>
        </p:nvPicPr>
        <p:blipFill>
          <a:blip r:embed="rId24"/>
          <a:stretch>
            <a:fillRect/>
          </a:stretch>
        </p:blipFill>
        <p:spPr>
          <a:xfrm>
            <a:off x="10845800" y="5511800"/>
            <a:ext cx="1346200" cy="1346200"/>
          </a:xfrm>
          <a:prstGeom prst="rect">
            <a:avLst/>
          </a:prstGeom>
        </p:spPr>
      </p:pic>
      <p:sp>
        <p:nvSpPr>
          <p:cNvPr id="7" name="TextBox 6">
            <a:extLst>
              <a:ext uri="{FF2B5EF4-FFF2-40B4-BE49-F238E27FC236}">
                <a16:creationId xmlns:a16="http://schemas.microsoft.com/office/drawing/2014/main" id="{DF6E8158-36FD-7846-E985-24CFBD403B29}"/>
              </a:ext>
            </a:extLst>
          </p:cNvPr>
          <p:cNvSpPr txBox="1"/>
          <p:nvPr userDrawn="1"/>
        </p:nvSpPr>
        <p:spPr>
          <a:xfrm>
            <a:off x="10665512" y="174235"/>
            <a:ext cx="1343060" cy="369332"/>
          </a:xfrm>
          <a:prstGeom prst="rect">
            <a:avLst/>
          </a:prstGeom>
          <a:noFill/>
        </p:spPr>
        <p:txBody>
          <a:bodyPr wrap="none" rtlCol="0">
            <a:spAutoFit/>
          </a:bodyPr>
          <a:lstStyle/>
          <a:p>
            <a:r>
              <a:rPr lang="en-US">
                <a:solidFill>
                  <a:schemeClr val="tx1"/>
                </a:solidFill>
              </a:rPr>
              <a:t>HCL </a:t>
            </a:r>
            <a:r>
              <a:rPr lang="en-US" b="1">
                <a:solidFill>
                  <a:schemeClr val="tx1"/>
                </a:solidFill>
                <a:latin typeface="HCLTech Roobert" pitchFamily="2" charset="77"/>
                <a:cs typeface="HCLTech Roobert" pitchFamily="2" charset="77"/>
              </a:rPr>
              <a:t>BigFix</a:t>
            </a:r>
          </a:p>
        </p:txBody>
      </p:sp>
    </p:spTree>
    <p:extLst>
      <p:ext uri="{BB962C8B-B14F-4D97-AF65-F5344CB8AC3E}">
        <p14:creationId xmlns:p14="http://schemas.microsoft.com/office/powerpoint/2010/main" val="573402520"/>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6" r:id="rId4"/>
    <p:sldLayoutId id="2147483667" r:id="rId5"/>
    <p:sldLayoutId id="2147483652" r:id="rId6"/>
    <p:sldLayoutId id="2147483654" r:id="rId7"/>
    <p:sldLayoutId id="2147483655" r:id="rId8"/>
    <p:sldLayoutId id="2147483656" r:id="rId9"/>
    <p:sldLayoutId id="2147483657" r:id="rId10"/>
    <p:sldLayoutId id="2147483668" r:id="rId11"/>
    <p:sldLayoutId id="2147483658" r:id="rId12"/>
    <p:sldLayoutId id="2147483650" r:id="rId13"/>
    <p:sldLayoutId id="2147483659" r:id="rId14"/>
    <p:sldLayoutId id="2147483651" r:id="rId15"/>
    <p:sldLayoutId id="2147483660" r:id="rId16"/>
    <p:sldLayoutId id="2147483661" r:id="rId17"/>
    <p:sldLayoutId id="2147483663" r:id="rId18"/>
    <p:sldLayoutId id="2147483662" r:id="rId19"/>
    <p:sldLayoutId id="2147483670"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1800" kern="1200">
          <a:solidFill>
            <a:schemeClr val="tx1"/>
          </a:solidFill>
          <a:latin typeface="+mn-lt"/>
          <a:ea typeface="+mn-ea"/>
          <a:cs typeface="+mn-cs"/>
        </a:defRPr>
      </a:lvl1pPr>
      <a:lvl2pPr marL="0" indent="0" algn="l" defTabSz="914400" rtl="0" eaLnBrk="1" latinLnBrk="0" hangingPunct="1">
        <a:lnSpc>
          <a:spcPct val="100000"/>
        </a:lnSpc>
        <a:spcBef>
          <a:spcPts val="600"/>
        </a:spcBef>
        <a:spcAft>
          <a:spcPts val="300"/>
        </a:spcAft>
        <a:buFont typeface="Arial" panose="020B0604020202020204" pitchFamily="34" charset="0"/>
        <a:buNone/>
        <a:defRPr sz="1800" b="1" kern="1200">
          <a:solidFill>
            <a:schemeClr val="tx1"/>
          </a:solidFill>
          <a:latin typeface="+mn-lt"/>
          <a:ea typeface="+mn-ea"/>
          <a:cs typeface="+mn-cs"/>
        </a:defRPr>
      </a:lvl2pPr>
      <a:lvl3pPr marL="180000" indent="-180000" algn="l" defTabSz="914400" rtl="0" eaLnBrk="1" latinLnBrk="0" hangingPunct="1">
        <a:lnSpc>
          <a:spcPct val="100000"/>
        </a:lnSpc>
        <a:spcBef>
          <a:spcPts val="0"/>
        </a:spcBef>
        <a:spcAft>
          <a:spcPts val="1200"/>
        </a:spcAft>
        <a:buFont typeface="Wingdings" pitchFamily="2" charset="2"/>
        <a:buChar char="§"/>
        <a:defRPr sz="1800" kern="1200">
          <a:solidFill>
            <a:schemeClr val="tx1"/>
          </a:solidFill>
          <a:latin typeface="+mn-lt"/>
          <a:ea typeface="+mn-ea"/>
          <a:cs typeface="+mn-cs"/>
        </a:defRPr>
      </a:lvl3pPr>
      <a:lvl4pPr marL="324000" indent="-144000" algn="l" defTabSz="914400" rtl="0" eaLnBrk="1" latinLnBrk="0" hangingPunct="1">
        <a:lnSpc>
          <a:spcPct val="100000"/>
        </a:lnSpc>
        <a:spcBef>
          <a:spcPts val="0"/>
        </a:spcBef>
        <a:spcAft>
          <a:spcPts val="1200"/>
        </a:spcAft>
        <a:buFont typeface=".Hiragino Kaku Gothic Interface W3"/>
        <a:buChar char="▫"/>
        <a:defRPr sz="1800" kern="1200">
          <a:solidFill>
            <a:schemeClr val="tx1"/>
          </a:solidFill>
          <a:latin typeface="+mn-lt"/>
          <a:ea typeface="+mn-ea"/>
          <a:cs typeface="+mn-cs"/>
        </a:defRPr>
      </a:lvl4pPr>
      <a:lvl5pPr marL="504000" indent="-180000" algn="l" defTabSz="914400" rtl="0" eaLnBrk="1" latinLnBrk="0" hangingPunct="1">
        <a:lnSpc>
          <a:spcPct val="100000"/>
        </a:lnSpc>
        <a:spcBef>
          <a:spcPts val="0"/>
        </a:spcBef>
        <a:spcAft>
          <a:spcPts val="1200"/>
        </a:spcAft>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652179-9C44-B349-8547-38F1C321AA9B}"/>
              </a:ext>
            </a:extLst>
          </p:cNvPr>
          <p:cNvSpPr/>
          <p:nvPr userDrawn="1"/>
        </p:nvSpPr>
        <p:spPr>
          <a:xfrm>
            <a:off x="0" y="0"/>
            <a:ext cx="12191999" cy="6858000"/>
          </a:xfrm>
          <a:prstGeom prst="rect">
            <a:avLst/>
          </a:prstGeom>
          <a:gradFill>
            <a:gsLst>
              <a:gs pos="0">
                <a:srgbClr val="002847"/>
              </a:gs>
              <a:gs pos="99000">
                <a:srgbClr val="00142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8" name="Triangle 7">
            <a:extLst>
              <a:ext uri="{FF2B5EF4-FFF2-40B4-BE49-F238E27FC236}">
                <a16:creationId xmlns:a16="http://schemas.microsoft.com/office/drawing/2014/main" id="{FE5FA82F-ED19-414D-A143-2ABA7DFACC1B}"/>
              </a:ext>
            </a:extLst>
          </p:cNvPr>
          <p:cNvSpPr/>
          <p:nvPr userDrawn="1"/>
        </p:nvSpPr>
        <p:spPr>
          <a:xfrm rot="5400000">
            <a:off x="9475312" y="906772"/>
            <a:ext cx="1762946" cy="1519782"/>
          </a:xfrm>
          <a:prstGeom prst="triangle">
            <a:avLst/>
          </a:prstGeom>
          <a:gradFill>
            <a:gsLst>
              <a:gs pos="0">
                <a:schemeClr val="bg1">
                  <a:alpha val="0"/>
                </a:schemeClr>
              </a:gs>
              <a:gs pos="100000">
                <a:srgbClr val="B9E6FA">
                  <a:alpha val="1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9" name="Triangle 8">
            <a:extLst>
              <a:ext uri="{FF2B5EF4-FFF2-40B4-BE49-F238E27FC236}">
                <a16:creationId xmlns:a16="http://schemas.microsoft.com/office/drawing/2014/main" id="{EAC88BE0-4FF4-A84A-8784-986B0BCB3D40}"/>
              </a:ext>
            </a:extLst>
          </p:cNvPr>
          <p:cNvSpPr/>
          <p:nvPr userDrawn="1"/>
        </p:nvSpPr>
        <p:spPr>
          <a:xfrm rot="5400000">
            <a:off x="10545111" y="342739"/>
            <a:ext cx="907463" cy="782296"/>
          </a:xfrm>
          <a:prstGeom prst="triangle">
            <a:avLst/>
          </a:prstGeom>
          <a:gradFill>
            <a:gsLst>
              <a:gs pos="0">
                <a:schemeClr val="bg1">
                  <a:alpha val="0"/>
                </a:schemeClr>
              </a:gs>
              <a:gs pos="100000">
                <a:srgbClr val="B9E6FA">
                  <a:alpha val="1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10" name="Triangle 9">
            <a:extLst>
              <a:ext uri="{FF2B5EF4-FFF2-40B4-BE49-F238E27FC236}">
                <a16:creationId xmlns:a16="http://schemas.microsoft.com/office/drawing/2014/main" id="{E9B32AE0-55D4-0946-95AB-BD6CC6358C2C}"/>
              </a:ext>
            </a:extLst>
          </p:cNvPr>
          <p:cNvSpPr/>
          <p:nvPr userDrawn="1"/>
        </p:nvSpPr>
        <p:spPr>
          <a:xfrm rot="5400000">
            <a:off x="11054092" y="1549247"/>
            <a:ext cx="907463" cy="782296"/>
          </a:xfrm>
          <a:prstGeom prst="triangle">
            <a:avLst/>
          </a:prstGeom>
          <a:gradFill>
            <a:gsLst>
              <a:gs pos="0">
                <a:schemeClr val="bg1">
                  <a:alpha val="0"/>
                </a:schemeClr>
              </a:gs>
              <a:gs pos="100000">
                <a:srgbClr val="B9E6FA">
                  <a:alpha val="1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sp>
        <p:nvSpPr>
          <p:cNvPr id="11" name="Triangle 10">
            <a:extLst>
              <a:ext uri="{FF2B5EF4-FFF2-40B4-BE49-F238E27FC236}">
                <a16:creationId xmlns:a16="http://schemas.microsoft.com/office/drawing/2014/main" id="{B1AB1F37-3537-F246-9334-A4176140C5EC}"/>
              </a:ext>
            </a:extLst>
          </p:cNvPr>
          <p:cNvSpPr/>
          <p:nvPr userDrawn="1"/>
        </p:nvSpPr>
        <p:spPr>
          <a:xfrm rot="5400000">
            <a:off x="360353" y="4654230"/>
            <a:ext cx="2025586" cy="1746196"/>
          </a:xfrm>
          <a:prstGeom prst="triangle">
            <a:avLst/>
          </a:prstGeom>
          <a:gradFill>
            <a:gsLst>
              <a:gs pos="0">
                <a:schemeClr val="bg1">
                  <a:alpha val="0"/>
                </a:schemeClr>
              </a:gs>
              <a:gs pos="100000">
                <a:srgbClr val="B9E6FA">
                  <a:alpha val="1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Book" panose="02000604040000020004" pitchFamily="2" charset="0"/>
            </a:endParaRPr>
          </a:p>
        </p:txBody>
      </p:sp>
      <p:cxnSp>
        <p:nvCxnSpPr>
          <p:cNvPr id="23" name="Straight Connector 22">
            <a:extLst>
              <a:ext uri="{FF2B5EF4-FFF2-40B4-BE49-F238E27FC236}">
                <a16:creationId xmlns:a16="http://schemas.microsoft.com/office/drawing/2014/main" id="{3C250D87-AD8B-294B-85CC-1A8C1F25EAA6}"/>
              </a:ext>
            </a:extLst>
          </p:cNvPr>
          <p:cNvCxnSpPr>
            <a:cxnSpLocks/>
          </p:cNvCxnSpPr>
          <p:nvPr userDrawn="1"/>
        </p:nvCxnSpPr>
        <p:spPr>
          <a:xfrm>
            <a:off x="0" y="533136"/>
            <a:ext cx="121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6A069DE-170E-E249-9920-0848E8CF4A40}"/>
              </a:ext>
            </a:extLst>
          </p:cNvPr>
          <p:cNvSpPr>
            <a:spLocks/>
          </p:cNvSpPr>
          <p:nvPr userDrawn="1"/>
        </p:nvSpPr>
        <p:spPr>
          <a:xfrm>
            <a:off x="42594" y="6522528"/>
            <a:ext cx="3202160" cy="215444"/>
          </a:xfrm>
          <a:prstGeom prst="rect">
            <a:avLst/>
          </a:prstGeom>
          <a:noFill/>
          <a:ln>
            <a:noFill/>
          </a:ln>
        </p:spPr>
        <p:txBody>
          <a:bodyPr wrap="none" rIns="0">
            <a:spAutoFit/>
          </a:bodyPr>
          <a:lstStyle/>
          <a:p>
            <a:pPr lvl="0" algn="r" defTabSz="1217613" rtl="0" eaLnBrk="1" fontAlgn="base" hangingPunct="1">
              <a:spcBef>
                <a:spcPct val="0"/>
              </a:spcBef>
              <a:spcAft>
                <a:spcPct val="0"/>
              </a:spcAft>
            </a:pPr>
            <a:r>
              <a:rPr lang="en-US" sz="800" kern="1200">
                <a:solidFill>
                  <a:schemeClr val="bg1">
                    <a:lumMod val="75000"/>
                  </a:schemeClr>
                </a:solidFill>
                <a:latin typeface="Arial" panose="020B0604020202020204" pitchFamily="34" charset="0"/>
                <a:ea typeface="+mn-ea"/>
                <a:cs typeface="Arial" panose="020B0604020202020204" pitchFamily="34" charset="0"/>
              </a:rPr>
              <a:t>Copyright © 2022 HCL Technologies Limited  |  </a:t>
            </a:r>
            <a:r>
              <a:rPr lang="en-US" sz="800" kern="1200" err="1">
                <a:solidFill>
                  <a:schemeClr val="bg1">
                    <a:lumMod val="75000"/>
                  </a:schemeClr>
                </a:solidFill>
                <a:latin typeface="Arial" panose="020B0604020202020204" pitchFamily="34" charset="0"/>
                <a:ea typeface="+mn-ea"/>
                <a:cs typeface="Arial" panose="020B0604020202020204" pitchFamily="34" charset="0"/>
              </a:rPr>
              <a:t>www.hcltechsw.com</a:t>
            </a:r>
            <a:endParaRPr lang="en-US" sz="800" kern="1200">
              <a:solidFill>
                <a:schemeClr val="bg1">
                  <a:lumMod val="75000"/>
                </a:schemeClr>
              </a:solidFill>
              <a:latin typeface="Arial" panose="020B0604020202020204" pitchFamily="34" charset="0"/>
              <a:ea typeface="+mn-ea"/>
              <a:cs typeface="Arial" panose="020B0604020202020204" pitchFamily="34" charset="0"/>
            </a:endParaRPr>
          </a:p>
        </p:txBody>
      </p:sp>
      <p:cxnSp>
        <p:nvCxnSpPr>
          <p:cNvPr id="14" name="Straight Connector 13">
            <a:extLst>
              <a:ext uri="{FF2B5EF4-FFF2-40B4-BE49-F238E27FC236}">
                <a16:creationId xmlns:a16="http://schemas.microsoft.com/office/drawing/2014/main" id="{F0020099-0DAA-144D-B287-A84A2B583813}"/>
              </a:ext>
            </a:extLst>
          </p:cNvPr>
          <p:cNvCxnSpPr>
            <a:cxnSpLocks/>
          </p:cNvCxnSpPr>
          <p:nvPr userDrawn="1"/>
        </p:nvCxnSpPr>
        <p:spPr>
          <a:xfrm>
            <a:off x="0" y="6415398"/>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4C02DC99-FFB0-1447-AFC9-E27549F1694E}"/>
              </a:ext>
            </a:extLst>
          </p:cNvPr>
          <p:cNvSpPr txBox="1">
            <a:spLocks/>
          </p:cNvSpPr>
          <p:nvPr userDrawn="1"/>
        </p:nvSpPr>
        <p:spPr>
          <a:xfrm>
            <a:off x="5552901" y="6450821"/>
            <a:ext cx="2743200" cy="365125"/>
          </a:xfrm>
          <a:prstGeom prst="rect">
            <a:avLst/>
          </a:prstGeom>
        </p:spPr>
        <p:txBody>
          <a:bodyPr anchor="ctr"/>
          <a:lstStyle>
            <a:defPPr>
              <a:defRPr lang="en-US"/>
            </a:defPPr>
            <a:lvl1pPr marL="0" algn="l" defTabSz="914400" rtl="0" eaLnBrk="1" latinLnBrk="0" hangingPunct="1">
              <a:defRPr sz="1000" kern="1200">
                <a:solidFill>
                  <a:schemeClr val="accent6">
                    <a:lumMod val="75000"/>
                  </a:schemeClr>
                </a:solidFill>
                <a:latin typeface="Roboto Condensed Light" panose="02000000000000000000" pitchFamily="2" charset="0"/>
                <a:ea typeface="Roboto Condensed Light"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A7FBD2F-A8A0-4A65-8B46-0BC9A0FFCE15}" type="slidenum">
              <a:rPr lang="en-US" sz="1000" smtClean="0">
                <a:solidFill>
                  <a:schemeClr val="bg1">
                    <a:lumMod val="75000"/>
                  </a:schemeClr>
                </a:solidFill>
                <a:latin typeface="Gotham-Book" panose="02000604040000020004" pitchFamily="2" charset="0"/>
              </a:rPr>
              <a:pPr algn="r"/>
              <a:t>‹#›</a:t>
            </a:fld>
            <a:endParaRPr lang="en-US" sz="1000">
              <a:solidFill>
                <a:schemeClr val="bg1">
                  <a:lumMod val="75000"/>
                </a:schemeClr>
              </a:solidFill>
              <a:latin typeface="Gotham-Book" panose="02000604040000020004" pitchFamily="2" charset="0"/>
            </a:endParaRPr>
          </a:p>
        </p:txBody>
      </p:sp>
      <p:pic>
        <p:nvPicPr>
          <p:cNvPr id="3" name="Picture 2">
            <a:extLst>
              <a:ext uri="{FF2B5EF4-FFF2-40B4-BE49-F238E27FC236}">
                <a16:creationId xmlns:a16="http://schemas.microsoft.com/office/drawing/2014/main" id="{E9440D75-249B-E9E1-2E06-104FA5923384}"/>
              </a:ext>
            </a:extLst>
          </p:cNvPr>
          <p:cNvPicPr>
            <a:picLocks noChangeAspect="1"/>
          </p:cNvPicPr>
          <p:nvPr userDrawn="1"/>
        </p:nvPicPr>
        <p:blipFill>
          <a:blip r:embed="rId33"/>
          <a:stretch>
            <a:fillRect/>
          </a:stretch>
        </p:blipFill>
        <p:spPr>
          <a:xfrm>
            <a:off x="10352280" y="6546873"/>
            <a:ext cx="1528790" cy="191099"/>
          </a:xfrm>
          <a:prstGeom prst="rect">
            <a:avLst/>
          </a:prstGeom>
        </p:spPr>
      </p:pic>
    </p:spTree>
    <p:extLst>
      <p:ext uri="{BB962C8B-B14F-4D97-AF65-F5344CB8AC3E}">
        <p14:creationId xmlns:p14="http://schemas.microsoft.com/office/powerpoint/2010/main" val="339587375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 id="2147483703" r:id="rId24"/>
    <p:sldLayoutId id="2147483704" r:id="rId25"/>
    <p:sldLayoutId id="2147483705" r:id="rId26"/>
    <p:sldLayoutId id="2147483706" r:id="rId27"/>
    <p:sldLayoutId id="2147483707" r:id="rId28"/>
    <p:sldLayoutId id="2147483708" r:id="rId29"/>
    <p:sldLayoutId id="2147483709" r:id="rId30"/>
    <p:sldLayoutId id="2147483710" r:id="rId3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tags" Target="../tags/tag3.xml"/><Relationship Id="rId7" Type="http://schemas.openxmlformats.org/officeDocument/2006/relationships/slideLayout" Target="../slideLayouts/slideLayout1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B55FFB-DEC1-17D9-5694-8FF1B7AFCE32}"/>
              </a:ext>
            </a:extLst>
          </p:cNvPr>
          <p:cNvSpPr>
            <a:spLocks noGrp="1"/>
          </p:cNvSpPr>
          <p:nvPr>
            <p:ph type="body" sz="quarter" idx="11"/>
          </p:nvPr>
        </p:nvSpPr>
        <p:spPr/>
        <p:txBody>
          <a:bodyPr/>
          <a:lstStyle/>
          <a:p>
            <a:endParaRPr lang="en-US" dirty="0"/>
          </a:p>
        </p:txBody>
      </p:sp>
      <p:sp>
        <p:nvSpPr>
          <p:cNvPr id="5" name="Title 1">
            <a:extLst>
              <a:ext uri="{FF2B5EF4-FFF2-40B4-BE49-F238E27FC236}">
                <a16:creationId xmlns:a16="http://schemas.microsoft.com/office/drawing/2014/main" id="{F3555FE6-3463-E3BD-31BD-58083B4482CD}"/>
              </a:ext>
            </a:extLst>
          </p:cNvPr>
          <p:cNvSpPr>
            <a:spLocks noGrp="1"/>
          </p:cNvSpPr>
          <p:nvPr>
            <p:ph type="ctrTitle"/>
          </p:nvPr>
        </p:nvSpPr>
        <p:spPr>
          <a:xfrm>
            <a:off x="496560" y="1717240"/>
            <a:ext cx="6466948" cy="2387600"/>
          </a:xfrm>
        </p:spPr>
        <p:txBody>
          <a:bodyPr>
            <a:normAutofit fontScale="90000"/>
          </a:bodyPr>
          <a:lstStyle/>
          <a:p>
            <a:r>
              <a:rPr lang="en-US" dirty="0"/>
              <a:t>BigFix Foundation</a:t>
            </a:r>
            <a:br>
              <a:rPr lang="en-US" dirty="0"/>
            </a:br>
            <a:r>
              <a:rPr lang="en-US" dirty="0"/>
              <a:t>BESFND101 – BigFix Platform</a:t>
            </a:r>
            <a:br>
              <a:rPr lang="en-US" dirty="0"/>
            </a:br>
            <a:br>
              <a:rPr lang="en-US" dirty="0"/>
            </a:br>
            <a:r>
              <a:rPr lang="en-US" dirty="0"/>
              <a:t>Architecture</a:t>
            </a:r>
          </a:p>
        </p:txBody>
      </p:sp>
      <p:pic>
        <p:nvPicPr>
          <p:cNvPr id="6" name="Picture 5" descr="Logo&#10;&#10;Description automatically generated">
            <a:extLst>
              <a:ext uri="{FF2B5EF4-FFF2-40B4-BE49-F238E27FC236}">
                <a16:creationId xmlns:a16="http://schemas.microsoft.com/office/drawing/2014/main" id="{F4056E17-385F-46F6-A0E3-38981052116D}"/>
              </a:ext>
            </a:extLst>
          </p:cNvPr>
          <p:cNvPicPr>
            <a:picLocks noChangeAspect="1"/>
          </p:cNvPicPr>
          <p:nvPr/>
        </p:nvPicPr>
        <p:blipFill>
          <a:blip r:embed="rId2"/>
          <a:stretch>
            <a:fillRect/>
          </a:stretch>
        </p:blipFill>
        <p:spPr>
          <a:xfrm>
            <a:off x="6096000" y="2565588"/>
            <a:ext cx="4334914" cy="4334914"/>
          </a:xfrm>
          <a:prstGeom prst="rect">
            <a:avLst/>
          </a:prstGeom>
        </p:spPr>
      </p:pic>
      <p:pic>
        <p:nvPicPr>
          <p:cNvPr id="7" name="Picture 6">
            <a:extLst>
              <a:ext uri="{FF2B5EF4-FFF2-40B4-BE49-F238E27FC236}">
                <a16:creationId xmlns:a16="http://schemas.microsoft.com/office/drawing/2014/main" id="{66CB94E9-F4CF-236A-9147-65E3932B0A37}"/>
              </a:ext>
            </a:extLst>
          </p:cNvPr>
          <p:cNvPicPr>
            <a:picLocks noChangeAspect="1"/>
          </p:cNvPicPr>
          <p:nvPr/>
        </p:nvPicPr>
        <p:blipFill>
          <a:blip r:embed="rId3"/>
          <a:stretch>
            <a:fillRect/>
          </a:stretch>
        </p:blipFill>
        <p:spPr>
          <a:xfrm>
            <a:off x="0" y="0"/>
            <a:ext cx="3721100" cy="889000"/>
          </a:xfrm>
          <a:prstGeom prst="rect">
            <a:avLst/>
          </a:prstGeom>
        </p:spPr>
      </p:pic>
    </p:spTree>
    <p:extLst>
      <p:ext uri="{BB962C8B-B14F-4D97-AF65-F5344CB8AC3E}">
        <p14:creationId xmlns:p14="http://schemas.microsoft.com/office/powerpoint/2010/main" val="206238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0616893-6781-49D8-A8FA-091F8C2495F7}"/>
              </a:ext>
            </a:extLst>
          </p:cNvPr>
          <p:cNvSpPr>
            <a:spLocks noGrp="1"/>
          </p:cNvSpPr>
          <p:nvPr>
            <p:ph type="sldNum" sz="quarter" idx="12"/>
          </p:nvPr>
        </p:nvSpPr>
        <p:spPr/>
        <p:txBody>
          <a:bodyPr/>
          <a:lstStyle/>
          <a:p>
            <a:fld id="{4333ABBE-C0A7-8F4A-8D9F-FF9523F4ED4A}" type="slidenum">
              <a:rPr lang="en-GB" smtClean="0"/>
              <a:t>10</a:t>
            </a:fld>
            <a:endParaRPr lang="en-GB"/>
          </a:p>
        </p:txBody>
      </p:sp>
      <p:sp>
        <p:nvSpPr>
          <p:cNvPr id="5" name="Text Placeholder 4">
            <a:extLst>
              <a:ext uri="{FF2B5EF4-FFF2-40B4-BE49-F238E27FC236}">
                <a16:creationId xmlns:a16="http://schemas.microsoft.com/office/drawing/2014/main" id="{E17C4FB2-9F3B-4C19-8890-42C96E206446}"/>
              </a:ext>
            </a:extLst>
          </p:cNvPr>
          <p:cNvSpPr>
            <a:spLocks noGrp="1"/>
          </p:cNvSpPr>
          <p:nvPr>
            <p:ph type="body" sz="quarter" idx="14"/>
          </p:nvPr>
        </p:nvSpPr>
        <p:spPr/>
        <p:txBody>
          <a:bodyPr/>
          <a:lstStyle/>
          <a:p>
            <a:r>
              <a:rPr lang="en-IN" dirty="0"/>
              <a:t>BigFix Components – Console</a:t>
            </a:r>
          </a:p>
        </p:txBody>
      </p:sp>
      <p:sp>
        <p:nvSpPr>
          <p:cNvPr id="6" name="TextBox 5">
            <a:extLst>
              <a:ext uri="{FF2B5EF4-FFF2-40B4-BE49-F238E27FC236}">
                <a16:creationId xmlns:a16="http://schemas.microsoft.com/office/drawing/2014/main" id="{75810835-4D1D-4398-950F-977A61D84E72}"/>
              </a:ext>
            </a:extLst>
          </p:cNvPr>
          <p:cNvSpPr txBox="1"/>
          <p:nvPr/>
        </p:nvSpPr>
        <p:spPr>
          <a:xfrm>
            <a:off x="256725" y="886933"/>
            <a:ext cx="4232348" cy="5644994"/>
          </a:xfrm>
          <a:prstGeom prst="rect">
            <a:avLst/>
          </a:prstGeom>
          <a:noFill/>
        </p:spPr>
        <p:txBody>
          <a:bodyPr wrap="square" rtlCol="0">
            <a:normAutofit/>
          </a:bodyPr>
          <a:lstStyle/>
          <a:p>
            <a:pPr marL="285750" indent="-285750">
              <a:spcAft>
                <a:spcPts val="600"/>
              </a:spcAft>
              <a:buClr>
                <a:schemeClr val="tx1"/>
              </a:buClr>
              <a:buFont typeface="Arial" panose="020B0604020202020204" pitchFamily="34" charset="0"/>
              <a:buChar char="•"/>
            </a:pPr>
            <a:r>
              <a:rPr lang="en-US" sz="1800" dirty="0"/>
              <a:t>The BigFix </a:t>
            </a:r>
            <a:r>
              <a:rPr lang="en-US" dirty="0"/>
              <a:t>Console is a 64-bit Windows application that can be installed on any computer that is running a supported 64-bit Windows operating system.</a:t>
            </a:r>
          </a:p>
          <a:p>
            <a:pPr marL="285750" indent="-285750">
              <a:spcAft>
                <a:spcPts val="600"/>
              </a:spcAft>
              <a:buClr>
                <a:schemeClr val="tx1"/>
              </a:buClr>
              <a:buFont typeface="Arial" panose="020B0604020202020204" pitchFamily="34" charset="0"/>
              <a:buChar char="•"/>
            </a:pPr>
            <a:r>
              <a:rPr lang="en-US" dirty="0"/>
              <a:t>The Console uses the BigFix port (</a:t>
            </a:r>
            <a:r>
              <a:rPr lang="en-US" b="1" dirty="0"/>
              <a:t>52311</a:t>
            </a:r>
            <a:r>
              <a:rPr lang="en-US" dirty="0"/>
              <a:t> by default) to communicate with the BigFix Root Server.</a:t>
            </a:r>
          </a:p>
          <a:p>
            <a:pPr marL="285750" indent="-285750">
              <a:spcAft>
                <a:spcPts val="600"/>
              </a:spcAft>
              <a:buClr>
                <a:schemeClr val="tx1"/>
              </a:buClr>
              <a:buFont typeface="Arial" panose="020B0604020202020204" pitchFamily="34" charset="0"/>
              <a:buChar char="•"/>
            </a:pPr>
            <a:r>
              <a:rPr lang="en-US" dirty="0"/>
              <a:t>The minimum recommended network speed between the Console and Root Server is </a:t>
            </a:r>
            <a:r>
              <a:rPr lang="en-US" b="1" dirty="0"/>
              <a:t>100 </a:t>
            </a:r>
            <a:r>
              <a:rPr lang="en-US" b="1" dirty="0" err="1"/>
              <a:t>mbps</a:t>
            </a:r>
            <a:r>
              <a:rPr lang="en-US" dirty="0"/>
              <a:t>.</a:t>
            </a:r>
          </a:p>
          <a:p>
            <a:pPr marL="285750" indent="-285750">
              <a:spcAft>
                <a:spcPts val="600"/>
              </a:spcAft>
              <a:buClr>
                <a:schemeClr val="tx1"/>
              </a:buClr>
              <a:buFont typeface="Arial" panose="020B0604020202020204" pitchFamily="34" charset="0"/>
              <a:buChar char="•"/>
            </a:pPr>
            <a:r>
              <a:rPr lang="en-US" dirty="0"/>
              <a:t>The Console can be hosted on a Terminal Server or Citrix server.</a:t>
            </a:r>
          </a:p>
          <a:p>
            <a:pPr marL="285750" indent="-285750">
              <a:spcAft>
                <a:spcPts val="600"/>
              </a:spcAft>
              <a:buClr>
                <a:schemeClr val="tx1"/>
              </a:buClr>
              <a:buFont typeface="Arial" panose="020B0604020202020204" pitchFamily="34" charset="0"/>
              <a:buChar char="•"/>
            </a:pPr>
            <a:endParaRPr lang="en-US" dirty="0"/>
          </a:p>
          <a:p>
            <a:pPr>
              <a:spcAft>
                <a:spcPts val="600"/>
              </a:spcAft>
              <a:buClr>
                <a:schemeClr val="tx1"/>
              </a:buClr>
            </a:pPr>
            <a:r>
              <a:rPr lang="en-US" dirty="0"/>
              <a:t> </a:t>
            </a:r>
          </a:p>
        </p:txBody>
      </p:sp>
      <p:pic>
        <p:nvPicPr>
          <p:cNvPr id="9" name="Picture 8">
            <a:extLst>
              <a:ext uri="{FF2B5EF4-FFF2-40B4-BE49-F238E27FC236}">
                <a16:creationId xmlns:a16="http://schemas.microsoft.com/office/drawing/2014/main" id="{94DBEBF8-C360-4EEA-A5F3-EF8357734D1A}"/>
              </a:ext>
            </a:extLst>
          </p:cNvPr>
          <p:cNvPicPr>
            <a:picLocks noChangeAspect="1"/>
          </p:cNvPicPr>
          <p:nvPr/>
        </p:nvPicPr>
        <p:blipFill>
          <a:blip r:embed="rId2"/>
          <a:srcRect/>
          <a:stretch/>
        </p:blipFill>
        <p:spPr>
          <a:xfrm>
            <a:off x="4489073" y="612712"/>
            <a:ext cx="7384556" cy="5919214"/>
          </a:xfrm>
          <a:prstGeom prst="rect">
            <a:avLst/>
          </a:prstGeom>
        </p:spPr>
      </p:pic>
      <p:sp>
        <p:nvSpPr>
          <p:cNvPr id="10" name="Rectangle 9">
            <a:extLst>
              <a:ext uri="{FF2B5EF4-FFF2-40B4-BE49-F238E27FC236}">
                <a16:creationId xmlns:a16="http://schemas.microsoft.com/office/drawing/2014/main" id="{8EEC6400-68E0-42C6-B00F-C058E02FCA43}"/>
              </a:ext>
            </a:extLst>
          </p:cNvPr>
          <p:cNvSpPr/>
          <p:nvPr/>
        </p:nvSpPr>
        <p:spPr>
          <a:xfrm>
            <a:off x="7465322" y="792881"/>
            <a:ext cx="1364776" cy="11996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57502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0616893-6781-49D8-A8FA-091F8C2495F7}"/>
              </a:ext>
            </a:extLst>
          </p:cNvPr>
          <p:cNvSpPr>
            <a:spLocks noGrp="1"/>
          </p:cNvSpPr>
          <p:nvPr>
            <p:ph type="sldNum" sz="quarter" idx="12"/>
          </p:nvPr>
        </p:nvSpPr>
        <p:spPr/>
        <p:txBody>
          <a:bodyPr/>
          <a:lstStyle/>
          <a:p>
            <a:fld id="{4333ABBE-C0A7-8F4A-8D9F-FF9523F4ED4A}" type="slidenum">
              <a:rPr lang="en-GB" smtClean="0"/>
              <a:t>11</a:t>
            </a:fld>
            <a:endParaRPr lang="en-GB"/>
          </a:p>
        </p:txBody>
      </p:sp>
      <p:sp>
        <p:nvSpPr>
          <p:cNvPr id="5" name="Text Placeholder 4">
            <a:extLst>
              <a:ext uri="{FF2B5EF4-FFF2-40B4-BE49-F238E27FC236}">
                <a16:creationId xmlns:a16="http://schemas.microsoft.com/office/drawing/2014/main" id="{E17C4FB2-9F3B-4C19-8890-42C96E206446}"/>
              </a:ext>
            </a:extLst>
          </p:cNvPr>
          <p:cNvSpPr>
            <a:spLocks noGrp="1"/>
          </p:cNvSpPr>
          <p:nvPr>
            <p:ph type="body" sz="quarter" idx="14"/>
          </p:nvPr>
        </p:nvSpPr>
        <p:spPr/>
        <p:txBody>
          <a:bodyPr/>
          <a:lstStyle/>
          <a:p>
            <a:r>
              <a:rPr lang="en-IN" dirty="0"/>
              <a:t>BigFix Components – Content Servers</a:t>
            </a:r>
          </a:p>
        </p:txBody>
      </p:sp>
      <p:sp>
        <p:nvSpPr>
          <p:cNvPr id="6" name="TextBox 5">
            <a:extLst>
              <a:ext uri="{FF2B5EF4-FFF2-40B4-BE49-F238E27FC236}">
                <a16:creationId xmlns:a16="http://schemas.microsoft.com/office/drawing/2014/main" id="{75810835-4D1D-4398-950F-977A61D84E72}"/>
              </a:ext>
            </a:extLst>
          </p:cNvPr>
          <p:cNvSpPr txBox="1"/>
          <p:nvPr/>
        </p:nvSpPr>
        <p:spPr>
          <a:xfrm>
            <a:off x="256725" y="886933"/>
            <a:ext cx="4110553" cy="5644994"/>
          </a:xfrm>
          <a:prstGeom prst="rect">
            <a:avLst/>
          </a:prstGeom>
          <a:noFill/>
        </p:spPr>
        <p:txBody>
          <a:bodyPr wrap="square" rtlCol="0">
            <a:normAutofit/>
          </a:bodyPr>
          <a:lstStyle/>
          <a:p>
            <a:pPr marL="285750" indent="-285750">
              <a:spcAft>
                <a:spcPts val="600"/>
              </a:spcAft>
              <a:buClr>
                <a:schemeClr val="tx1"/>
              </a:buClr>
              <a:buFont typeface="Arial" panose="020B0604020202020204" pitchFamily="34" charset="0"/>
              <a:buChar char="•"/>
            </a:pPr>
            <a:r>
              <a:rPr lang="en-US" sz="1800" dirty="0"/>
              <a:t>The HCL Content Delivery Servers are hosted in the cloud.</a:t>
            </a:r>
          </a:p>
          <a:p>
            <a:pPr marL="285750" indent="-285750">
              <a:spcAft>
                <a:spcPts val="600"/>
              </a:spcAft>
              <a:buClr>
                <a:schemeClr val="tx1"/>
              </a:buClr>
              <a:buFont typeface="Arial" panose="020B0604020202020204" pitchFamily="34" charset="0"/>
              <a:buChar char="•"/>
            </a:pPr>
            <a:r>
              <a:rPr lang="en-US" dirty="0"/>
              <a:t>The BigFix Root Server checks for updated versions of the external site content every hour.</a:t>
            </a:r>
          </a:p>
          <a:p>
            <a:pPr marL="285750" indent="-285750">
              <a:spcAft>
                <a:spcPts val="600"/>
              </a:spcAft>
              <a:buClr>
                <a:schemeClr val="tx1"/>
              </a:buClr>
              <a:buFont typeface="Arial" panose="020B0604020202020204" pitchFamily="34" charset="0"/>
              <a:buChar char="•"/>
            </a:pPr>
            <a:r>
              <a:rPr lang="en-US" dirty="0"/>
              <a:t>If new external site versions exist, the differences between the current version and the updated version are downloaded by the Root Server service.  The updates are inserted into the database by the </a:t>
            </a:r>
            <a:r>
              <a:rPr lang="en-US" b="1" dirty="0" err="1"/>
              <a:t>GatherDB</a:t>
            </a:r>
            <a:r>
              <a:rPr lang="en-US" dirty="0"/>
              <a:t> service.</a:t>
            </a:r>
          </a:p>
          <a:p>
            <a:pPr marL="285750" indent="-285750">
              <a:spcAft>
                <a:spcPts val="600"/>
              </a:spcAft>
              <a:buClr>
                <a:schemeClr val="tx1"/>
              </a:buClr>
              <a:buFont typeface="Arial" panose="020B0604020202020204" pitchFamily="34" charset="0"/>
              <a:buChar char="•"/>
            </a:pPr>
            <a:endParaRPr lang="en-US" dirty="0"/>
          </a:p>
          <a:p>
            <a:pPr>
              <a:spcAft>
                <a:spcPts val="600"/>
              </a:spcAft>
              <a:buClr>
                <a:schemeClr val="tx1"/>
              </a:buClr>
            </a:pPr>
            <a:r>
              <a:rPr lang="en-US" dirty="0"/>
              <a:t> </a:t>
            </a:r>
          </a:p>
        </p:txBody>
      </p:sp>
      <p:pic>
        <p:nvPicPr>
          <p:cNvPr id="9" name="Picture 8">
            <a:extLst>
              <a:ext uri="{FF2B5EF4-FFF2-40B4-BE49-F238E27FC236}">
                <a16:creationId xmlns:a16="http://schemas.microsoft.com/office/drawing/2014/main" id="{94DBEBF8-C360-4EEA-A5F3-EF8357734D1A}"/>
              </a:ext>
            </a:extLst>
          </p:cNvPr>
          <p:cNvPicPr>
            <a:picLocks noChangeAspect="1"/>
          </p:cNvPicPr>
          <p:nvPr/>
        </p:nvPicPr>
        <p:blipFill>
          <a:blip r:embed="rId2"/>
          <a:srcRect/>
          <a:stretch/>
        </p:blipFill>
        <p:spPr>
          <a:xfrm>
            <a:off x="4489073" y="612712"/>
            <a:ext cx="7384556" cy="5919214"/>
          </a:xfrm>
          <a:prstGeom prst="rect">
            <a:avLst/>
          </a:prstGeom>
        </p:spPr>
      </p:pic>
      <p:sp>
        <p:nvSpPr>
          <p:cNvPr id="10" name="Rectangle 9">
            <a:extLst>
              <a:ext uri="{FF2B5EF4-FFF2-40B4-BE49-F238E27FC236}">
                <a16:creationId xmlns:a16="http://schemas.microsoft.com/office/drawing/2014/main" id="{8EEC6400-68E0-42C6-B00F-C058E02FCA43}"/>
              </a:ext>
            </a:extLst>
          </p:cNvPr>
          <p:cNvSpPr/>
          <p:nvPr/>
        </p:nvSpPr>
        <p:spPr>
          <a:xfrm>
            <a:off x="4367278" y="1475278"/>
            <a:ext cx="1364776" cy="22096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19071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0616893-6781-49D8-A8FA-091F8C2495F7}"/>
              </a:ext>
            </a:extLst>
          </p:cNvPr>
          <p:cNvSpPr>
            <a:spLocks noGrp="1"/>
          </p:cNvSpPr>
          <p:nvPr>
            <p:ph type="sldNum" sz="quarter" idx="12"/>
          </p:nvPr>
        </p:nvSpPr>
        <p:spPr/>
        <p:txBody>
          <a:bodyPr/>
          <a:lstStyle/>
          <a:p>
            <a:fld id="{4333ABBE-C0A7-8F4A-8D9F-FF9523F4ED4A}" type="slidenum">
              <a:rPr lang="en-GB" smtClean="0"/>
              <a:t>12</a:t>
            </a:fld>
            <a:endParaRPr lang="en-GB"/>
          </a:p>
        </p:txBody>
      </p:sp>
      <p:sp>
        <p:nvSpPr>
          <p:cNvPr id="5" name="Text Placeholder 4">
            <a:extLst>
              <a:ext uri="{FF2B5EF4-FFF2-40B4-BE49-F238E27FC236}">
                <a16:creationId xmlns:a16="http://schemas.microsoft.com/office/drawing/2014/main" id="{E17C4FB2-9F3B-4C19-8890-42C96E206446}"/>
              </a:ext>
            </a:extLst>
          </p:cNvPr>
          <p:cNvSpPr>
            <a:spLocks noGrp="1"/>
          </p:cNvSpPr>
          <p:nvPr>
            <p:ph type="body" sz="quarter" idx="14"/>
          </p:nvPr>
        </p:nvSpPr>
        <p:spPr/>
        <p:txBody>
          <a:bodyPr/>
          <a:lstStyle/>
          <a:p>
            <a:r>
              <a:rPr lang="en-IN" dirty="0"/>
              <a:t>BigFix Components – Basic Architecture</a:t>
            </a:r>
          </a:p>
        </p:txBody>
      </p:sp>
      <p:sp>
        <p:nvSpPr>
          <p:cNvPr id="6" name="TextBox 5">
            <a:extLst>
              <a:ext uri="{FF2B5EF4-FFF2-40B4-BE49-F238E27FC236}">
                <a16:creationId xmlns:a16="http://schemas.microsoft.com/office/drawing/2014/main" id="{75810835-4D1D-4398-950F-977A61D84E72}"/>
              </a:ext>
            </a:extLst>
          </p:cNvPr>
          <p:cNvSpPr txBox="1"/>
          <p:nvPr/>
        </p:nvSpPr>
        <p:spPr>
          <a:xfrm>
            <a:off x="256725" y="886933"/>
            <a:ext cx="6375848" cy="5644994"/>
          </a:xfrm>
          <a:prstGeom prst="rect">
            <a:avLst/>
          </a:prstGeom>
          <a:noFill/>
        </p:spPr>
        <p:txBody>
          <a:bodyPr wrap="square" rtlCol="0">
            <a:normAutofit lnSpcReduction="10000"/>
          </a:bodyPr>
          <a:lstStyle/>
          <a:p>
            <a:pPr marL="285750" indent="-285750">
              <a:spcAft>
                <a:spcPts val="600"/>
              </a:spcAft>
              <a:buClr>
                <a:schemeClr val="tx1"/>
              </a:buClr>
              <a:buFont typeface="Arial" panose="020B0604020202020204" pitchFamily="34" charset="0"/>
              <a:buChar char="•"/>
            </a:pPr>
            <a:r>
              <a:rPr lang="en-US" dirty="0"/>
              <a:t>Root Server to Content Server communication is via either ports </a:t>
            </a:r>
            <a:r>
              <a:rPr lang="en-US" b="1" dirty="0"/>
              <a:t>80</a:t>
            </a:r>
            <a:r>
              <a:rPr lang="en-US" dirty="0"/>
              <a:t> or </a:t>
            </a:r>
            <a:r>
              <a:rPr lang="en-US" b="1" dirty="0"/>
              <a:t>443</a:t>
            </a:r>
            <a:r>
              <a:rPr lang="en-US" dirty="0"/>
              <a:t>.</a:t>
            </a:r>
            <a:endParaRPr lang="en-US" sz="1800" dirty="0"/>
          </a:p>
          <a:p>
            <a:pPr marL="285750" indent="-285750">
              <a:spcAft>
                <a:spcPts val="600"/>
              </a:spcAft>
              <a:buClr>
                <a:schemeClr val="tx1"/>
              </a:buClr>
              <a:buFont typeface="Arial" panose="020B0604020202020204" pitchFamily="34" charset="0"/>
              <a:buChar char="•"/>
            </a:pPr>
            <a:r>
              <a:rPr lang="en-US" dirty="0"/>
              <a:t>The BigFix Platform uses a dedicated port for HTTP/HTTPS communication between the Root Server, Relays, Clients and Consoles.  This port is </a:t>
            </a:r>
            <a:r>
              <a:rPr lang="en-US" b="1" dirty="0"/>
              <a:t>52311</a:t>
            </a:r>
            <a:r>
              <a:rPr lang="en-US" dirty="0"/>
              <a:t> by default.  It is settable at installation but can not be changed without reinstalling.</a:t>
            </a:r>
          </a:p>
          <a:p>
            <a:pPr marL="285750" indent="-285750">
              <a:spcAft>
                <a:spcPts val="600"/>
              </a:spcAft>
              <a:buClr>
                <a:schemeClr val="tx1"/>
              </a:buClr>
              <a:buFont typeface="Arial" panose="020B0604020202020204" pitchFamily="34" charset="0"/>
              <a:buChar char="•"/>
            </a:pPr>
            <a:r>
              <a:rPr lang="en-US" dirty="0"/>
              <a:t>Notifications of new content are made via downstream pings on the BigFix port using the following protocols:</a:t>
            </a:r>
          </a:p>
          <a:p>
            <a:pPr marL="742950" lvl="1" indent="-285750">
              <a:spcAft>
                <a:spcPts val="600"/>
              </a:spcAft>
              <a:buClr>
                <a:schemeClr val="tx1"/>
              </a:buClr>
              <a:buFont typeface="Arial" panose="020B0604020202020204" pitchFamily="34" charset="0"/>
              <a:buChar char="•"/>
            </a:pPr>
            <a:r>
              <a:rPr lang="en-US" dirty="0"/>
              <a:t>Server to </a:t>
            </a:r>
            <a:r>
              <a:rPr lang="en-US" sz="1600" dirty="0"/>
              <a:t>Relay or Relay to Relay: </a:t>
            </a:r>
            <a:r>
              <a:rPr lang="en-US" sz="1600" b="1" dirty="0"/>
              <a:t>TCP </a:t>
            </a:r>
            <a:r>
              <a:rPr lang="en-US" sz="1600" dirty="0"/>
              <a:t>ping</a:t>
            </a:r>
          </a:p>
          <a:p>
            <a:pPr marL="742950" lvl="1" indent="-285750">
              <a:spcAft>
                <a:spcPts val="600"/>
              </a:spcAft>
              <a:buClr>
                <a:schemeClr val="tx1"/>
              </a:buClr>
              <a:buFont typeface="Arial" panose="020B0604020202020204" pitchFamily="34" charset="0"/>
              <a:buChar char="•"/>
            </a:pPr>
            <a:r>
              <a:rPr lang="en-US" sz="1600" dirty="0"/>
              <a:t>Server to client or Relay to client: </a:t>
            </a:r>
            <a:r>
              <a:rPr lang="en-US" sz="1600" b="1" dirty="0"/>
              <a:t>UDP</a:t>
            </a:r>
            <a:r>
              <a:rPr lang="en-US" sz="1600" dirty="0"/>
              <a:t> ping</a:t>
            </a:r>
          </a:p>
          <a:p>
            <a:pPr marL="285750" indent="-285750">
              <a:spcAft>
                <a:spcPts val="600"/>
              </a:spcAft>
              <a:buClr>
                <a:schemeClr val="tx1"/>
              </a:buClr>
              <a:buFont typeface="Arial" panose="020B0604020202020204" pitchFamily="34" charset="0"/>
              <a:buChar char="•"/>
            </a:pPr>
            <a:r>
              <a:rPr lang="en-US" dirty="0"/>
              <a:t>After notification, the content is pulled down from the parent and cached.</a:t>
            </a:r>
          </a:p>
          <a:p>
            <a:pPr marL="285750" indent="-285750">
              <a:spcAft>
                <a:spcPts val="600"/>
              </a:spcAft>
              <a:buClr>
                <a:schemeClr val="tx1"/>
              </a:buClr>
              <a:buFont typeface="Arial" panose="020B0604020202020204" pitchFamily="34" charset="0"/>
              <a:buChar char="•"/>
            </a:pPr>
            <a:r>
              <a:rPr lang="en-US" dirty="0"/>
              <a:t>Relays are used to reduce the load on the BigFix Root server and are placed close to the endpoints they manage from a network perspective.</a:t>
            </a:r>
          </a:p>
          <a:p>
            <a:pPr marL="285750" indent="-285750">
              <a:spcAft>
                <a:spcPts val="600"/>
              </a:spcAft>
              <a:buClr>
                <a:schemeClr val="tx1"/>
              </a:buClr>
              <a:buFont typeface="Arial" panose="020B0604020202020204" pitchFamily="34" charset="0"/>
              <a:buChar char="•"/>
            </a:pPr>
            <a:r>
              <a:rPr lang="en-US" dirty="0"/>
              <a:t>The BigFix agent is installed on any device with a supported operating system that can benefit from OS patches or other updates.</a:t>
            </a:r>
          </a:p>
          <a:p>
            <a:pPr>
              <a:spcAft>
                <a:spcPts val="600"/>
              </a:spcAft>
              <a:buClr>
                <a:schemeClr val="tx1"/>
              </a:buClr>
            </a:pPr>
            <a:r>
              <a:rPr lang="en-US" dirty="0"/>
              <a:t> </a:t>
            </a:r>
          </a:p>
        </p:txBody>
      </p:sp>
      <p:pic>
        <p:nvPicPr>
          <p:cNvPr id="7" name="Picture 4" descr="This window displays a simplified deployment showing the basic hierarchy and the ports used to connect the components.">
            <a:extLst>
              <a:ext uri="{FF2B5EF4-FFF2-40B4-BE49-F238E27FC236}">
                <a16:creationId xmlns:a16="http://schemas.microsoft.com/office/drawing/2014/main" id="{61A01B4B-C5D7-4500-B2CF-3F277F11A7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4661" y="611424"/>
            <a:ext cx="4889500" cy="5930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0616893-6781-49D8-A8FA-091F8C2495F7}"/>
              </a:ext>
            </a:extLst>
          </p:cNvPr>
          <p:cNvSpPr>
            <a:spLocks noGrp="1"/>
          </p:cNvSpPr>
          <p:nvPr>
            <p:ph type="sldNum" sz="quarter" idx="12"/>
          </p:nvPr>
        </p:nvSpPr>
        <p:spPr/>
        <p:txBody>
          <a:bodyPr/>
          <a:lstStyle/>
          <a:p>
            <a:fld id="{4333ABBE-C0A7-8F4A-8D9F-FF9523F4ED4A}" type="slidenum">
              <a:rPr lang="en-GB" smtClean="0"/>
              <a:t>13</a:t>
            </a:fld>
            <a:endParaRPr lang="en-GB"/>
          </a:p>
        </p:txBody>
      </p:sp>
      <p:sp>
        <p:nvSpPr>
          <p:cNvPr id="5" name="Text Placeholder 4">
            <a:extLst>
              <a:ext uri="{FF2B5EF4-FFF2-40B4-BE49-F238E27FC236}">
                <a16:creationId xmlns:a16="http://schemas.microsoft.com/office/drawing/2014/main" id="{E17C4FB2-9F3B-4C19-8890-42C96E206446}"/>
              </a:ext>
            </a:extLst>
          </p:cNvPr>
          <p:cNvSpPr>
            <a:spLocks noGrp="1"/>
          </p:cNvSpPr>
          <p:nvPr>
            <p:ph type="body" sz="quarter" idx="14"/>
          </p:nvPr>
        </p:nvSpPr>
        <p:spPr/>
        <p:txBody>
          <a:bodyPr/>
          <a:lstStyle/>
          <a:p>
            <a:r>
              <a:rPr lang="en-IN" dirty="0"/>
              <a:t>Relay Architecture</a:t>
            </a:r>
          </a:p>
        </p:txBody>
      </p:sp>
      <p:sp>
        <p:nvSpPr>
          <p:cNvPr id="6" name="TextBox 5">
            <a:extLst>
              <a:ext uri="{FF2B5EF4-FFF2-40B4-BE49-F238E27FC236}">
                <a16:creationId xmlns:a16="http://schemas.microsoft.com/office/drawing/2014/main" id="{75810835-4D1D-4398-950F-977A61D84E72}"/>
              </a:ext>
            </a:extLst>
          </p:cNvPr>
          <p:cNvSpPr txBox="1"/>
          <p:nvPr/>
        </p:nvSpPr>
        <p:spPr>
          <a:xfrm>
            <a:off x="256725" y="886933"/>
            <a:ext cx="4888481" cy="5644994"/>
          </a:xfrm>
          <a:prstGeom prst="rect">
            <a:avLst/>
          </a:prstGeom>
          <a:noFill/>
        </p:spPr>
        <p:txBody>
          <a:bodyPr wrap="square" rtlCol="0">
            <a:normAutofit fontScale="92500" lnSpcReduction="20000"/>
          </a:bodyPr>
          <a:lstStyle/>
          <a:p>
            <a:pPr marL="285750" indent="-285750">
              <a:spcAft>
                <a:spcPts val="600"/>
              </a:spcAft>
              <a:buClr>
                <a:schemeClr val="tx1"/>
              </a:buClr>
              <a:buFont typeface="Arial" panose="020B0604020202020204" pitchFamily="34" charset="0"/>
              <a:buChar char="•"/>
            </a:pPr>
            <a:r>
              <a:rPr lang="en-US" dirty="0"/>
              <a:t>In large environments with many managed devices Top-Level Relays can be used to take more load off the Root Server.</a:t>
            </a:r>
          </a:p>
          <a:p>
            <a:pPr marL="285750" indent="-285750">
              <a:spcAft>
                <a:spcPts val="600"/>
              </a:spcAft>
              <a:buClr>
                <a:schemeClr val="tx1"/>
              </a:buClr>
              <a:buFont typeface="Arial" panose="020B0604020202020204" pitchFamily="34" charset="0"/>
              <a:buChar char="•"/>
            </a:pPr>
            <a:r>
              <a:rPr lang="en-US" dirty="0"/>
              <a:t>A Top-Level Relay can manage up to </a:t>
            </a:r>
            <a:r>
              <a:rPr lang="en-US" b="1" dirty="0"/>
              <a:t>120</a:t>
            </a:r>
            <a:r>
              <a:rPr lang="en-US" dirty="0"/>
              <a:t> Relays.</a:t>
            </a:r>
          </a:p>
          <a:p>
            <a:pPr marL="285750" indent="-285750">
              <a:spcAft>
                <a:spcPts val="600"/>
              </a:spcAft>
              <a:buClr>
                <a:schemeClr val="tx1"/>
              </a:buClr>
              <a:buFont typeface="Arial" panose="020B0604020202020204" pitchFamily="34" charset="0"/>
              <a:buChar char="•"/>
            </a:pPr>
            <a:r>
              <a:rPr lang="en-US" dirty="0"/>
              <a:t>All Leaf/Site level Relays are configured to used Manual Relay Selection so that they register with either a Top-Level Relay or another Relay in the hierarchy.</a:t>
            </a:r>
          </a:p>
          <a:p>
            <a:pPr marL="285750" indent="-285750">
              <a:spcAft>
                <a:spcPts val="600"/>
              </a:spcAft>
              <a:buClr>
                <a:schemeClr val="tx1"/>
              </a:buClr>
              <a:buFont typeface="Arial" panose="020B0604020202020204" pitchFamily="34" charset="0"/>
              <a:buChar char="•"/>
            </a:pPr>
            <a:r>
              <a:rPr lang="en-US" dirty="0"/>
              <a:t>Ideally, the Relay hierarchy should consist of as few levels as possible unless there is slow connections and restricted bandwidth considerations.</a:t>
            </a:r>
          </a:p>
          <a:p>
            <a:pPr marL="285750" indent="-285750">
              <a:spcAft>
                <a:spcPts val="600"/>
              </a:spcAft>
              <a:buClr>
                <a:schemeClr val="tx1"/>
              </a:buClr>
              <a:buFont typeface="Arial" panose="020B0604020202020204" pitchFamily="34" charset="0"/>
              <a:buChar char="•"/>
            </a:pPr>
            <a:r>
              <a:rPr lang="en-US" dirty="0"/>
              <a:t>Low bandwidth segments should utilize Relay-to-Relay communication.</a:t>
            </a:r>
          </a:p>
          <a:p>
            <a:pPr marL="285750" indent="-285750">
              <a:spcAft>
                <a:spcPts val="600"/>
              </a:spcAft>
              <a:buClr>
                <a:schemeClr val="tx1"/>
              </a:buClr>
              <a:buFont typeface="Arial" panose="020B0604020202020204" pitchFamily="34" charset="0"/>
              <a:buChar char="•"/>
            </a:pPr>
            <a:r>
              <a:rPr lang="en-US" dirty="0"/>
              <a:t>Additional Top-Level or Site-Level Relays should be deployed as needed to support a failover scenario in the event a Relay goes down.</a:t>
            </a:r>
          </a:p>
          <a:p>
            <a:pPr marL="285750" indent="-285750">
              <a:spcAft>
                <a:spcPts val="600"/>
              </a:spcAft>
              <a:buClr>
                <a:schemeClr val="tx1"/>
              </a:buClr>
              <a:buFont typeface="Arial" panose="020B0604020202020204" pitchFamily="34" charset="0"/>
              <a:buChar char="•"/>
            </a:pPr>
            <a:r>
              <a:rPr lang="en-US" dirty="0"/>
              <a:t>DMZ Relay(s) are deployed to manage Internet connected devices as well as servers located in the DMZ  These Relays should be configured as </a:t>
            </a:r>
            <a:r>
              <a:rPr lang="en-US" b="1" dirty="0"/>
              <a:t>Authenticating Relays </a:t>
            </a:r>
            <a:r>
              <a:rPr lang="en-US" dirty="0"/>
              <a:t>to allow only trusted agents to register.</a:t>
            </a:r>
          </a:p>
        </p:txBody>
      </p:sp>
      <p:pic>
        <p:nvPicPr>
          <p:cNvPr id="8" name="Picture 2" descr="This window displays a diagram showing a single relay in the large regional office.">
            <a:extLst>
              <a:ext uri="{FF2B5EF4-FFF2-40B4-BE49-F238E27FC236}">
                <a16:creationId xmlns:a16="http://schemas.microsoft.com/office/drawing/2014/main" id="{F3FF7090-94E9-489A-9602-7D5F398B32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1684" y="813358"/>
            <a:ext cx="6623516" cy="5646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85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0616893-6781-49D8-A8FA-091F8C2495F7}"/>
              </a:ext>
            </a:extLst>
          </p:cNvPr>
          <p:cNvSpPr>
            <a:spLocks noGrp="1"/>
          </p:cNvSpPr>
          <p:nvPr>
            <p:ph type="sldNum" sz="quarter" idx="12"/>
          </p:nvPr>
        </p:nvSpPr>
        <p:spPr/>
        <p:txBody>
          <a:bodyPr/>
          <a:lstStyle/>
          <a:p>
            <a:fld id="{4333ABBE-C0A7-8F4A-8D9F-FF9523F4ED4A}" type="slidenum">
              <a:rPr lang="en-GB" smtClean="0"/>
              <a:t>14</a:t>
            </a:fld>
            <a:endParaRPr lang="en-GB"/>
          </a:p>
        </p:txBody>
      </p:sp>
      <p:sp>
        <p:nvSpPr>
          <p:cNvPr id="5" name="Text Placeholder 4">
            <a:extLst>
              <a:ext uri="{FF2B5EF4-FFF2-40B4-BE49-F238E27FC236}">
                <a16:creationId xmlns:a16="http://schemas.microsoft.com/office/drawing/2014/main" id="{E17C4FB2-9F3B-4C19-8890-42C96E206446}"/>
              </a:ext>
            </a:extLst>
          </p:cNvPr>
          <p:cNvSpPr>
            <a:spLocks noGrp="1"/>
          </p:cNvSpPr>
          <p:nvPr>
            <p:ph type="body" sz="quarter" idx="14"/>
          </p:nvPr>
        </p:nvSpPr>
        <p:spPr/>
        <p:txBody>
          <a:bodyPr/>
          <a:lstStyle/>
          <a:p>
            <a:r>
              <a:rPr lang="en-IN" dirty="0"/>
              <a:t>Manual Relay Selection</a:t>
            </a:r>
          </a:p>
        </p:txBody>
      </p:sp>
      <p:sp>
        <p:nvSpPr>
          <p:cNvPr id="6" name="TextBox 5">
            <a:extLst>
              <a:ext uri="{FF2B5EF4-FFF2-40B4-BE49-F238E27FC236}">
                <a16:creationId xmlns:a16="http://schemas.microsoft.com/office/drawing/2014/main" id="{75810835-4D1D-4398-950F-977A61D84E72}"/>
              </a:ext>
            </a:extLst>
          </p:cNvPr>
          <p:cNvSpPr txBox="1"/>
          <p:nvPr/>
        </p:nvSpPr>
        <p:spPr>
          <a:xfrm>
            <a:off x="256724" y="886933"/>
            <a:ext cx="11412111" cy="5644994"/>
          </a:xfrm>
          <a:prstGeom prst="rect">
            <a:avLst/>
          </a:prstGeom>
          <a:noFill/>
        </p:spPr>
        <p:txBody>
          <a:bodyPr wrap="square" rtlCol="0">
            <a:normAutofit/>
          </a:bodyPr>
          <a:lstStyle/>
          <a:p>
            <a:pPr marL="285750" indent="-285750">
              <a:spcAft>
                <a:spcPts val="600"/>
              </a:spcAft>
              <a:buClr>
                <a:schemeClr val="tx1"/>
              </a:buClr>
              <a:buFont typeface="Arial" panose="020B0604020202020204" pitchFamily="34" charset="0"/>
              <a:buChar char="•"/>
            </a:pPr>
            <a:r>
              <a:rPr lang="en-US" dirty="0"/>
              <a:t>Systems that are configured to use manual Relay selection use the following process:</a:t>
            </a:r>
          </a:p>
          <a:p>
            <a:pPr marL="800100" lvl="1" indent="-342900">
              <a:spcAft>
                <a:spcPts val="600"/>
              </a:spcAft>
              <a:buClr>
                <a:schemeClr val="tx1"/>
              </a:buClr>
              <a:buFont typeface="+mj-lt"/>
              <a:buAutoNum type="arabicPeriod"/>
            </a:pPr>
            <a:r>
              <a:rPr lang="en-US" dirty="0"/>
              <a:t>Clients attempt to register with the Primary Relay first.  The FQDN or IP address of the Primary Relay is stored in the client setting named: </a:t>
            </a:r>
            <a:r>
              <a:rPr lang="en-US" b="1" dirty="0">
                <a:latin typeface="Courier New" panose="02070309020205020404" pitchFamily="49" charset="0"/>
                <a:cs typeface="Courier New" panose="02070309020205020404" pitchFamily="49" charset="0"/>
              </a:rPr>
              <a:t>__RelayServer1</a:t>
            </a:r>
          </a:p>
          <a:p>
            <a:pPr marL="800100" lvl="1" indent="-342900">
              <a:spcAft>
                <a:spcPts val="600"/>
              </a:spcAft>
              <a:buClr>
                <a:schemeClr val="tx1"/>
              </a:buClr>
              <a:buFont typeface="+mj-lt"/>
              <a:buAutoNum type="arabicPeriod"/>
            </a:pPr>
            <a:r>
              <a:rPr lang="en-US" dirty="0"/>
              <a:t>The client attempts to register with the Secondary Relay if unable to register with the Primary.  The FQDN or IP address of the Secondary Relay is stored in the client setting named</a:t>
            </a: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__RelayServer2</a:t>
            </a:r>
          </a:p>
          <a:p>
            <a:pPr marL="800100" lvl="1" indent="-342900">
              <a:spcAft>
                <a:spcPts val="600"/>
              </a:spcAft>
              <a:buClr>
                <a:schemeClr val="tx1"/>
              </a:buClr>
              <a:buFont typeface="+mj-lt"/>
              <a:buAutoNum type="arabicPeriod"/>
            </a:pPr>
            <a:r>
              <a:rPr lang="en-US" dirty="0"/>
              <a:t>If registration with the Secondary Relay fails, the client attempts to register with the Relays that are listed in the Failover Relay List.  This is a semi-colon delimited list Relay FQDNs or IP addresses and is stored in the client setting named: </a:t>
            </a:r>
            <a:r>
              <a:rPr lang="en-US" b="1" dirty="0">
                <a:latin typeface="Courier New" panose="02070309020205020404" pitchFamily="49" charset="0"/>
                <a:cs typeface="Courier New" panose="02070309020205020404" pitchFamily="49" charset="0"/>
              </a:rPr>
              <a:t>_</a:t>
            </a:r>
            <a:r>
              <a:rPr lang="en-US" b="1" dirty="0" err="1">
                <a:latin typeface="Courier New" panose="02070309020205020404" pitchFamily="49" charset="0"/>
                <a:cs typeface="Courier New" panose="02070309020205020404" pitchFamily="49" charset="0"/>
              </a:rPr>
              <a:t>BESClient_RelaySelect_FailoverRelayList</a:t>
            </a:r>
            <a:endParaRPr lang="en-US" b="1" dirty="0">
              <a:latin typeface="Courier New" panose="02070309020205020404" pitchFamily="49" charset="0"/>
              <a:cs typeface="Courier New" panose="02070309020205020404" pitchFamily="49" charset="0"/>
            </a:endParaRPr>
          </a:p>
          <a:p>
            <a:pPr marL="800100" lvl="1" indent="-342900">
              <a:spcAft>
                <a:spcPts val="600"/>
              </a:spcAft>
              <a:buClr>
                <a:schemeClr val="tx1"/>
              </a:buClr>
              <a:buFont typeface="+mj-lt"/>
              <a:buAutoNum type="arabicPeriod"/>
            </a:pPr>
            <a:r>
              <a:rPr lang="en-US" dirty="0"/>
              <a:t>If all registration attempts fail, the client attempts to register with the Relay of last resort which is the Root Server by default.  The Relay of last resort can be configured to use a Relay other than the Root Server by configuring the </a:t>
            </a:r>
            <a:r>
              <a:rPr lang="en-US" b="1" dirty="0"/>
              <a:t>Last Fallback Relay </a:t>
            </a:r>
            <a:r>
              <a:rPr lang="en-US" dirty="0"/>
              <a:t>option in the </a:t>
            </a:r>
            <a:r>
              <a:rPr lang="en-US" b="1" dirty="0"/>
              <a:t>Masthead Management </a:t>
            </a:r>
            <a:r>
              <a:rPr lang="en-US" dirty="0"/>
              <a:t>tab of the BigFix Administration tool.</a:t>
            </a:r>
          </a:p>
        </p:txBody>
      </p:sp>
    </p:spTree>
    <p:extLst>
      <p:ext uri="{BB962C8B-B14F-4D97-AF65-F5344CB8AC3E}">
        <p14:creationId xmlns:p14="http://schemas.microsoft.com/office/powerpoint/2010/main" val="3312965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0616893-6781-49D8-A8FA-091F8C2495F7}"/>
              </a:ext>
            </a:extLst>
          </p:cNvPr>
          <p:cNvSpPr>
            <a:spLocks noGrp="1"/>
          </p:cNvSpPr>
          <p:nvPr>
            <p:ph type="sldNum" sz="quarter" idx="12"/>
          </p:nvPr>
        </p:nvSpPr>
        <p:spPr/>
        <p:txBody>
          <a:bodyPr/>
          <a:lstStyle/>
          <a:p>
            <a:fld id="{4333ABBE-C0A7-8F4A-8D9F-FF9523F4ED4A}" type="slidenum">
              <a:rPr lang="en-GB" smtClean="0"/>
              <a:t>15</a:t>
            </a:fld>
            <a:endParaRPr lang="en-GB"/>
          </a:p>
        </p:txBody>
      </p:sp>
      <p:sp>
        <p:nvSpPr>
          <p:cNvPr id="5" name="Text Placeholder 4">
            <a:extLst>
              <a:ext uri="{FF2B5EF4-FFF2-40B4-BE49-F238E27FC236}">
                <a16:creationId xmlns:a16="http://schemas.microsoft.com/office/drawing/2014/main" id="{E17C4FB2-9F3B-4C19-8890-42C96E206446}"/>
              </a:ext>
            </a:extLst>
          </p:cNvPr>
          <p:cNvSpPr>
            <a:spLocks noGrp="1"/>
          </p:cNvSpPr>
          <p:nvPr>
            <p:ph type="body" sz="quarter" idx="14"/>
          </p:nvPr>
        </p:nvSpPr>
        <p:spPr/>
        <p:txBody>
          <a:bodyPr/>
          <a:lstStyle/>
          <a:p>
            <a:r>
              <a:rPr lang="en-IN" dirty="0"/>
              <a:t>Automatic Relay Selection</a:t>
            </a:r>
          </a:p>
        </p:txBody>
      </p:sp>
      <p:sp>
        <p:nvSpPr>
          <p:cNvPr id="6" name="TextBox 5">
            <a:extLst>
              <a:ext uri="{FF2B5EF4-FFF2-40B4-BE49-F238E27FC236}">
                <a16:creationId xmlns:a16="http://schemas.microsoft.com/office/drawing/2014/main" id="{75810835-4D1D-4398-950F-977A61D84E72}"/>
              </a:ext>
            </a:extLst>
          </p:cNvPr>
          <p:cNvSpPr txBox="1"/>
          <p:nvPr/>
        </p:nvSpPr>
        <p:spPr>
          <a:xfrm>
            <a:off x="256724" y="886933"/>
            <a:ext cx="11412111" cy="5644994"/>
          </a:xfrm>
          <a:prstGeom prst="rect">
            <a:avLst/>
          </a:prstGeom>
          <a:noFill/>
        </p:spPr>
        <p:txBody>
          <a:bodyPr wrap="square" rtlCol="0">
            <a:normAutofit fontScale="92500" lnSpcReduction="10000"/>
          </a:bodyPr>
          <a:lstStyle/>
          <a:p>
            <a:pPr marL="285750" indent="-285750">
              <a:spcAft>
                <a:spcPts val="600"/>
              </a:spcAft>
              <a:buClr>
                <a:schemeClr val="tx1"/>
              </a:buClr>
              <a:buFont typeface="Arial" panose="020B0604020202020204" pitchFamily="34" charset="0"/>
              <a:buChar char="•"/>
            </a:pPr>
            <a:r>
              <a:rPr lang="en-US" dirty="0"/>
              <a:t>Roaming clients like laptops can be configured using Automatic Relay Selection so that they can automatically determine the best Relay to register with based on their network locations.</a:t>
            </a:r>
          </a:p>
          <a:p>
            <a:pPr marL="285750" indent="-285750">
              <a:spcAft>
                <a:spcPts val="600"/>
              </a:spcAft>
              <a:buClr>
                <a:schemeClr val="tx1"/>
              </a:buClr>
              <a:buFont typeface="Arial" panose="020B0604020202020204" pitchFamily="34" charset="0"/>
              <a:buChar char="•"/>
            </a:pPr>
            <a:r>
              <a:rPr lang="en-US" dirty="0"/>
              <a:t>To enable Automatic Relay selection on an endpoint the client setting named </a:t>
            </a:r>
            <a:r>
              <a:rPr lang="en-US" b="1" dirty="0">
                <a:latin typeface="Courier New" panose="02070309020205020404" pitchFamily="49" charset="0"/>
                <a:cs typeface="Courier New" panose="02070309020205020404" pitchFamily="49" charset="0"/>
              </a:rPr>
              <a:t>__</a:t>
            </a:r>
            <a:r>
              <a:rPr lang="en-US" b="1" dirty="0" err="1">
                <a:latin typeface="Courier New" panose="02070309020205020404" pitchFamily="49" charset="0"/>
                <a:cs typeface="Courier New" panose="02070309020205020404" pitchFamily="49" charset="0"/>
              </a:rPr>
              <a:t>RelaySelect_Automatic</a:t>
            </a:r>
            <a:r>
              <a:rPr lang="en-US" dirty="0">
                <a:latin typeface="Courier New" panose="02070309020205020404" pitchFamily="49" charset="0"/>
                <a:cs typeface="Courier New" panose="02070309020205020404" pitchFamily="49" charset="0"/>
              </a:rPr>
              <a:t> </a:t>
            </a:r>
            <a:r>
              <a:rPr lang="en-US" dirty="0"/>
              <a:t>is set to a value of </a:t>
            </a:r>
            <a:r>
              <a:rPr lang="en-US" b="1" dirty="0">
                <a:latin typeface="Courier New" panose="02070309020205020404" pitchFamily="49" charset="0"/>
                <a:cs typeface="Courier New" panose="02070309020205020404" pitchFamily="49" charset="0"/>
              </a:rPr>
              <a:t>1</a:t>
            </a:r>
            <a:r>
              <a:rPr lang="en-US" dirty="0"/>
              <a:t>.</a:t>
            </a:r>
          </a:p>
          <a:p>
            <a:pPr marL="285750" indent="-285750">
              <a:spcAft>
                <a:spcPts val="600"/>
              </a:spcAft>
              <a:buClr>
                <a:schemeClr val="tx1"/>
              </a:buClr>
              <a:buFont typeface="Arial" panose="020B0604020202020204" pitchFamily="34" charset="0"/>
              <a:buChar char="•"/>
            </a:pPr>
            <a:r>
              <a:rPr lang="en-US" dirty="0"/>
              <a:t>The Automatic Relay Selection process works as follows:</a:t>
            </a:r>
            <a:endParaRPr lang="en-US" b="1" dirty="0"/>
          </a:p>
          <a:p>
            <a:pPr marL="800100" lvl="1" indent="-342900">
              <a:spcAft>
                <a:spcPts val="600"/>
              </a:spcAft>
              <a:buClr>
                <a:schemeClr val="tx1"/>
              </a:buClr>
              <a:buFont typeface="+mj-lt"/>
              <a:buAutoNum type="arabicPeriod"/>
            </a:pPr>
            <a:r>
              <a:rPr lang="en-US" dirty="0"/>
              <a:t>The client attempts to locate a Relay on its own subnet by sending </a:t>
            </a:r>
            <a:r>
              <a:rPr lang="en-US" b="1" dirty="0"/>
              <a:t>ICMP</a:t>
            </a:r>
            <a:r>
              <a:rPr lang="en-US" dirty="0"/>
              <a:t> pings based on hop count using a small TTL.</a:t>
            </a:r>
            <a:endParaRPr lang="en-US" b="1" dirty="0"/>
          </a:p>
          <a:p>
            <a:pPr marL="800100" lvl="1" indent="-342900">
              <a:spcAft>
                <a:spcPts val="600"/>
              </a:spcAft>
              <a:buClr>
                <a:schemeClr val="tx1"/>
              </a:buClr>
              <a:buFont typeface="+mj-lt"/>
              <a:buAutoNum type="arabicPeriod"/>
            </a:pPr>
            <a:r>
              <a:rPr lang="en-US" dirty="0"/>
              <a:t>If no response is received, the TTL is doubled, and the client sends out more ICMP pings using the increased TTL.  This process repeats itself until a response is received, or the maximum number of hops is exceeded which is defined in the client setting named: </a:t>
            </a:r>
            <a:r>
              <a:rPr lang="en-US" b="1" dirty="0">
                <a:latin typeface="Courier New" panose="02070309020205020404" pitchFamily="49" charset="0"/>
                <a:cs typeface="Courier New" panose="02070309020205020404" pitchFamily="49" charset="0"/>
              </a:rPr>
              <a:t>_</a:t>
            </a:r>
            <a:r>
              <a:rPr lang="en-US" b="1" dirty="0" err="1">
                <a:latin typeface="Courier New" panose="02070309020205020404" pitchFamily="49" charset="0"/>
                <a:cs typeface="Courier New" panose="02070309020205020404" pitchFamily="49" charset="0"/>
              </a:rPr>
              <a:t>BESClient_RelaySelect_MaximumTTLToPing</a:t>
            </a:r>
            <a:r>
              <a:rPr lang="en-US" b="1" dirty="0">
                <a:latin typeface="Courier New" panose="02070309020205020404" pitchFamily="49" charset="0"/>
                <a:cs typeface="Courier New" panose="02070309020205020404" pitchFamily="49" charset="0"/>
              </a:rPr>
              <a:t> </a:t>
            </a:r>
            <a:r>
              <a:rPr lang="en-US" dirty="0">
                <a:cs typeface="Courier New" panose="02070309020205020404" pitchFamily="49" charset="0"/>
              </a:rPr>
              <a:t>The default value for this setting is 20.</a:t>
            </a:r>
          </a:p>
          <a:p>
            <a:pPr marL="800100" lvl="1" indent="-342900">
              <a:spcAft>
                <a:spcPts val="600"/>
              </a:spcAft>
              <a:buClr>
                <a:schemeClr val="tx1"/>
              </a:buClr>
              <a:buFont typeface="+mj-lt"/>
              <a:buAutoNum type="arabicPeriod"/>
            </a:pPr>
            <a:r>
              <a:rPr lang="en-US" dirty="0">
                <a:cs typeface="Courier New" panose="02070309020205020404" pitchFamily="49" charset="0"/>
              </a:rPr>
              <a:t>If multiple responses are received, the client chooses one to register with.</a:t>
            </a:r>
          </a:p>
          <a:p>
            <a:pPr marL="800100" lvl="1" indent="-342900">
              <a:spcAft>
                <a:spcPts val="600"/>
              </a:spcAft>
              <a:buClr>
                <a:schemeClr val="tx1"/>
              </a:buClr>
              <a:buFont typeface="+mj-lt"/>
              <a:buAutoNum type="arabicPeriod"/>
            </a:pPr>
            <a:r>
              <a:rPr lang="en-US" dirty="0">
                <a:cs typeface="Courier New" panose="02070309020205020404" pitchFamily="49" charset="0"/>
              </a:rPr>
              <a:t>If no responses are received, the client attempts to register with the Relay of last resort which is the Root Server by default.</a:t>
            </a:r>
          </a:p>
          <a:p>
            <a:pPr marL="285750" indent="-285750">
              <a:spcAft>
                <a:spcPts val="600"/>
              </a:spcAft>
              <a:buClr>
                <a:schemeClr val="tx1"/>
              </a:buClr>
              <a:buFont typeface="Arial" panose="020B0604020202020204" pitchFamily="34" charset="0"/>
              <a:buChar char="•"/>
            </a:pPr>
            <a:r>
              <a:rPr lang="en-US" dirty="0">
                <a:cs typeface="Courier New" panose="02070309020205020404" pitchFamily="49" charset="0"/>
              </a:rPr>
              <a:t>Automatic Relay Selection is performed under the following circumstances:</a:t>
            </a:r>
          </a:p>
          <a:p>
            <a:pPr marL="800100" lvl="1" indent="-342900">
              <a:spcAft>
                <a:spcPts val="600"/>
              </a:spcAft>
              <a:buClr>
                <a:schemeClr val="tx1"/>
              </a:buClr>
              <a:buFont typeface="+mj-lt"/>
              <a:buAutoNum type="arabicPeriod"/>
            </a:pPr>
            <a:r>
              <a:rPr lang="en-US" dirty="0">
                <a:cs typeface="Courier New" panose="02070309020205020404" pitchFamily="49" charset="0"/>
              </a:rPr>
              <a:t>At agent startup</a:t>
            </a:r>
          </a:p>
          <a:p>
            <a:pPr marL="800100" lvl="1" indent="-342900">
              <a:spcAft>
                <a:spcPts val="600"/>
              </a:spcAft>
              <a:buClr>
                <a:schemeClr val="tx1"/>
              </a:buClr>
              <a:buFont typeface="+mj-lt"/>
              <a:buAutoNum type="arabicPeriod"/>
            </a:pPr>
            <a:r>
              <a:rPr lang="en-US" dirty="0">
                <a:cs typeface="Courier New" panose="02070309020205020404" pitchFamily="49" charset="0"/>
              </a:rPr>
              <a:t>If the client is unable to communicate with the current Relay.</a:t>
            </a:r>
          </a:p>
          <a:p>
            <a:pPr marL="800100" lvl="1" indent="-342900">
              <a:spcAft>
                <a:spcPts val="600"/>
              </a:spcAft>
              <a:buClr>
                <a:schemeClr val="tx1"/>
              </a:buClr>
              <a:buFont typeface="+mj-lt"/>
              <a:buAutoNum type="arabicPeriod"/>
            </a:pPr>
            <a:r>
              <a:rPr lang="en-US" dirty="0">
                <a:cs typeface="Courier New" panose="02070309020205020404" pitchFamily="49" charset="0"/>
              </a:rPr>
              <a:t>Every 6 hours by default</a:t>
            </a:r>
          </a:p>
          <a:p>
            <a:pPr marL="800100" lvl="1" indent="-342900">
              <a:spcAft>
                <a:spcPts val="600"/>
              </a:spcAft>
              <a:buClr>
                <a:schemeClr val="tx1"/>
              </a:buClr>
              <a:buFont typeface="+mj-lt"/>
              <a:buAutoNum type="arabicPeriod"/>
            </a:pPr>
            <a:r>
              <a:rPr lang="en-US" dirty="0">
                <a:cs typeface="Courier New" panose="02070309020205020404" pitchFamily="49" charset="0"/>
              </a:rPr>
              <a:t>Optionally, when the IP address changes.  To enable this behavior, the client setting named </a:t>
            </a:r>
            <a:r>
              <a:rPr lang="en-US" b="1" dirty="0">
                <a:latin typeface="Courier New" panose="02070309020205020404" pitchFamily="49" charset="0"/>
                <a:cs typeface="Courier New" panose="02070309020205020404" pitchFamily="49" charset="0"/>
              </a:rPr>
              <a:t>_</a:t>
            </a:r>
            <a:r>
              <a:rPr lang="en-US" b="1" dirty="0" err="1">
                <a:latin typeface="Courier New" panose="02070309020205020404" pitchFamily="49" charset="0"/>
                <a:cs typeface="Courier New" panose="02070309020205020404" pitchFamily="49" charset="0"/>
              </a:rPr>
              <a:t>BESClient_RelaySelect_AlwaysOnIPListChange</a:t>
            </a:r>
            <a:r>
              <a:rPr lang="en-US" b="1" dirty="0">
                <a:latin typeface="Courier New" panose="02070309020205020404" pitchFamily="49" charset="0"/>
                <a:cs typeface="Courier New" panose="02070309020205020404" pitchFamily="49" charset="0"/>
              </a:rPr>
              <a:t> </a:t>
            </a:r>
            <a:r>
              <a:rPr lang="en-US" dirty="0">
                <a:cs typeface="Courier New" panose="02070309020205020404" pitchFamily="49" charset="0"/>
              </a:rPr>
              <a:t>must be set to a value of </a:t>
            </a:r>
            <a:r>
              <a:rPr lang="en-US" b="1" dirty="0">
                <a:latin typeface="Courier New" panose="02070309020205020404" pitchFamily="49" charset="0"/>
                <a:cs typeface="Courier New" panose="02070309020205020404" pitchFamily="49" charset="0"/>
              </a:rPr>
              <a:t>1</a:t>
            </a:r>
            <a:r>
              <a:rPr lang="en-US" dirty="0">
                <a:cs typeface="Courier New" panose="02070309020205020404" pitchFamily="49" charset="0"/>
              </a:rPr>
              <a:t>.</a:t>
            </a:r>
            <a:endParaRPr lang="en-US" dirty="0"/>
          </a:p>
        </p:txBody>
      </p:sp>
    </p:spTree>
    <p:extLst>
      <p:ext uri="{BB962C8B-B14F-4D97-AF65-F5344CB8AC3E}">
        <p14:creationId xmlns:p14="http://schemas.microsoft.com/office/powerpoint/2010/main" val="255081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0616893-6781-49D8-A8FA-091F8C2495F7}"/>
              </a:ext>
            </a:extLst>
          </p:cNvPr>
          <p:cNvSpPr>
            <a:spLocks noGrp="1"/>
          </p:cNvSpPr>
          <p:nvPr>
            <p:ph type="sldNum" sz="quarter" idx="12"/>
          </p:nvPr>
        </p:nvSpPr>
        <p:spPr/>
        <p:txBody>
          <a:bodyPr/>
          <a:lstStyle/>
          <a:p>
            <a:fld id="{4333ABBE-C0A7-8F4A-8D9F-FF9523F4ED4A}" type="slidenum">
              <a:rPr lang="en-GB" smtClean="0"/>
              <a:t>16</a:t>
            </a:fld>
            <a:endParaRPr lang="en-GB"/>
          </a:p>
        </p:txBody>
      </p:sp>
      <p:sp>
        <p:nvSpPr>
          <p:cNvPr id="5" name="Text Placeholder 4">
            <a:extLst>
              <a:ext uri="{FF2B5EF4-FFF2-40B4-BE49-F238E27FC236}">
                <a16:creationId xmlns:a16="http://schemas.microsoft.com/office/drawing/2014/main" id="{E17C4FB2-9F3B-4C19-8890-42C96E206446}"/>
              </a:ext>
            </a:extLst>
          </p:cNvPr>
          <p:cNvSpPr>
            <a:spLocks noGrp="1"/>
          </p:cNvSpPr>
          <p:nvPr>
            <p:ph type="body" sz="quarter" idx="14"/>
          </p:nvPr>
        </p:nvSpPr>
        <p:spPr/>
        <p:txBody>
          <a:bodyPr/>
          <a:lstStyle/>
          <a:p>
            <a:r>
              <a:rPr lang="en-IN" dirty="0"/>
              <a:t>Relay Affiliation for Automatic Relay Selection</a:t>
            </a:r>
          </a:p>
        </p:txBody>
      </p:sp>
      <p:sp>
        <p:nvSpPr>
          <p:cNvPr id="6" name="TextBox 5">
            <a:extLst>
              <a:ext uri="{FF2B5EF4-FFF2-40B4-BE49-F238E27FC236}">
                <a16:creationId xmlns:a16="http://schemas.microsoft.com/office/drawing/2014/main" id="{75810835-4D1D-4398-950F-977A61D84E72}"/>
              </a:ext>
            </a:extLst>
          </p:cNvPr>
          <p:cNvSpPr txBox="1"/>
          <p:nvPr/>
        </p:nvSpPr>
        <p:spPr>
          <a:xfrm>
            <a:off x="256724" y="886933"/>
            <a:ext cx="11412111" cy="5644994"/>
          </a:xfrm>
          <a:prstGeom prst="rect">
            <a:avLst/>
          </a:prstGeom>
          <a:noFill/>
        </p:spPr>
        <p:txBody>
          <a:bodyPr wrap="square" rtlCol="0">
            <a:normAutofit/>
          </a:bodyPr>
          <a:lstStyle/>
          <a:p>
            <a:pPr marL="285750" indent="-285750">
              <a:spcAft>
                <a:spcPts val="600"/>
              </a:spcAft>
              <a:buClr>
                <a:schemeClr val="tx1"/>
              </a:buClr>
              <a:buFont typeface="Arial" panose="020B0604020202020204" pitchFamily="34" charset="0"/>
              <a:buChar char="•"/>
            </a:pPr>
            <a:r>
              <a:rPr lang="en-US" dirty="0"/>
              <a:t>In certain cases, you might want to restrict which Relays that certain clients are allowed to select during the automatic Relay selection process.  This can be controlled using Relay Affiliation.</a:t>
            </a:r>
          </a:p>
          <a:p>
            <a:pPr marL="285750" indent="-285750">
              <a:spcAft>
                <a:spcPts val="600"/>
              </a:spcAft>
              <a:buClr>
                <a:schemeClr val="tx1"/>
              </a:buClr>
              <a:buFont typeface="Arial" panose="020B0604020202020204" pitchFamily="34" charset="0"/>
              <a:buChar char="•"/>
            </a:pPr>
            <a:r>
              <a:rPr lang="en-US" dirty="0"/>
              <a:t>Relay Affiliation only applies to the automatic Relay selection process</a:t>
            </a:r>
          </a:p>
          <a:p>
            <a:pPr marL="285750" indent="-285750">
              <a:spcAft>
                <a:spcPts val="600"/>
              </a:spcAft>
              <a:buClr>
                <a:schemeClr val="tx1"/>
              </a:buClr>
              <a:buFont typeface="Arial" panose="020B0604020202020204" pitchFamily="34" charset="0"/>
              <a:buChar char="•"/>
            </a:pPr>
            <a:r>
              <a:rPr lang="en-US" dirty="0"/>
              <a:t>Clients and Relays can be added to affiliation groups so that the clients only attempt to select the responding Relays from one of their assigned affiliation groups.</a:t>
            </a:r>
          </a:p>
          <a:p>
            <a:pPr marL="285750" indent="-285750">
              <a:spcAft>
                <a:spcPts val="600"/>
              </a:spcAft>
              <a:buClr>
                <a:schemeClr val="tx1"/>
              </a:buClr>
              <a:buFont typeface="Arial" panose="020B0604020202020204" pitchFamily="34" charset="0"/>
              <a:buChar char="•"/>
            </a:pPr>
            <a:r>
              <a:rPr lang="en-US" dirty="0"/>
              <a:t>Assign clients to Relay affiliation groups as follows:</a:t>
            </a:r>
          </a:p>
          <a:p>
            <a:pPr marL="742950" lvl="1" indent="-285750">
              <a:spcAft>
                <a:spcPts val="600"/>
              </a:spcAft>
              <a:buClr>
                <a:schemeClr val="tx1"/>
              </a:buClr>
              <a:buFont typeface="Arial" panose="020B0604020202020204" pitchFamily="34" charset="0"/>
              <a:buChar char="•"/>
            </a:pPr>
            <a:r>
              <a:rPr lang="en-US" sz="1600" dirty="0"/>
              <a:t>Create a setting named: </a:t>
            </a:r>
            <a:r>
              <a:rPr lang="en-US" sz="1600" b="1" dirty="0">
                <a:latin typeface="Courier New" panose="02070309020205020404" pitchFamily="49" charset="0"/>
                <a:cs typeface="Courier New" panose="02070309020205020404" pitchFamily="49" charset="0"/>
              </a:rPr>
              <a:t>_</a:t>
            </a:r>
            <a:r>
              <a:rPr lang="en-US" sz="1600" b="1" dirty="0" err="1">
                <a:latin typeface="Courier New" panose="02070309020205020404" pitchFamily="49" charset="0"/>
                <a:cs typeface="Courier New" panose="02070309020205020404" pitchFamily="49" charset="0"/>
              </a:rPr>
              <a:t>BESClient_Register_Affiliation_Seeklist</a:t>
            </a:r>
            <a:endParaRPr lang="en-US" sz="1600" b="1" dirty="0">
              <a:latin typeface="Courier New" panose="02070309020205020404" pitchFamily="49" charset="0"/>
              <a:cs typeface="Courier New" panose="02070309020205020404" pitchFamily="49" charset="0"/>
            </a:endParaRPr>
          </a:p>
          <a:p>
            <a:pPr marL="742950" lvl="1" indent="-285750">
              <a:spcAft>
                <a:spcPts val="600"/>
              </a:spcAft>
              <a:buClr>
                <a:schemeClr val="tx1"/>
              </a:buClr>
              <a:buFont typeface="Arial" panose="020B0604020202020204" pitchFamily="34" charset="0"/>
              <a:buChar char="•"/>
            </a:pPr>
            <a:r>
              <a:rPr lang="en-US" sz="1600" dirty="0"/>
              <a:t>Set the value to a semi-colon delimited string of affiliation group names</a:t>
            </a:r>
          </a:p>
          <a:p>
            <a:pPr lvl="2">
              <a:spcAft>
                <a:spcPts val="600"/>
              </a:spcAft>
              <a:buClr>
                <a:schemeClr val="tx1"/>
              </a:buClr>
            </a:pPr>
            <a:r>
              <a:rPr lang="en-US" sz="1600" b="1" dirty="0"/>
              <a:t>Example: </a:t>
            </a:r>
            <a:r>
              <a:rPr lang="en-US" sz="1600" b="1" dirty="0" err="1">
                <a:latin typeface="Courier New" panose="02070309020205020404" pitchFamily="49" charset="0"/>
                <a:cs typeface="Courier New" panose="02070309020205020404" pitchFamily="49" charset="0"/>
              </a:rPr>
              <a:t>Americas;EMEA;DMZ</a:t>
            </a:r>
            <a:endParaRPr lang="en-US" sz="1600" b="1" dirty="0">
              <a:latin typeface="Courier New" panose="02070309020205020404" pitchFamily="49" charset="0"/>
              <a:cs typeface="Courier New" panose="02070309020205020404" pitchFamily="49" charset="0"/>
            </a:endParaRPr>
          </a:p>
          <a:p>
            <a:pPr marL="285750" indent="-285750">
              <a:spcAft>
                <a:spcPts val="600"/>
              </a:spcAft>
              <a:buClr>
                <a:schemeClr val="tx1"/>
              </a:buClr>
              <a:buFont typeface="Arial" panose="020B0604020202020204" pitchFamily="34" charset="0"/>
              <a:buChar char="•"/>
            </a:pPr>
            <a:r>
              <a:rPr lang="en-US" dirty="0"/>
              <a:t>Assign Relays to Relay affiliation groups as follows:</a:t>
            </a:r>
          </a:p>
          <a:p>
            <a:pPr marL="742950" lvl="1" indent="-285750">
              <a:spcAft>
                <a:spcPts val="600"/>
              </a:spcAft>
              <a:buClr>
                <a:schemeClr val="tx1"/>
              </a:buClr>
              <a:buFont typeface="Arial" panose="020B0604020202020204" pitchFamily="34" charset="0"/>
              <a:buChar char="•"/>
            </a:pPr>
            <a:r>
              <a:rPr lang="en-US" sz="1600" dirty="0"/>
              <a:t>Create a setting named: </a:t>
            </a:r>
            <a:r>
              <a:rPr lang="en-US" sz="1600" b="1" dirty="0">
                <a:latin typeface="Courier New" panose="02070309020205020404" pitchFamily="49" charset="0"/>
                <a:cs typeface="Courier New" panose="02070309020205020404" pitchFamily="49" charset="0"/>
              </a:rPr>
              <a:t>_</a:t>
            </a:r>
            <a:r>
              <a:rPr lang="en-US" sz="1600" b="1" dirty="0" err="1">
                <a:latin typeface="Courier New" panose="02070309020205020404" pitchFamily="49" charset="0"/>
                <a:cs typeface="Courier New" panose="02070309020205020404" pitchFamily="49" charset="0"/>
              </a:rPr>
              <a:t>BESRelay_Register_Affiliation_AdvertisementList</a:t>
            </a:r>
            <a:endParaRPr lang="en-US" sz="1600" b="1" dirty="0">
              <a:latin typeface="Courier New" panose="02070309020205020404" pitchFamily="49" charset="0"/>
              <a:cs typeface="Courier New" panose="02070309020205020404" pitchFamily="49" charset="0"/>
            </a:endParaRPr>
          </a:p>
          <a:p>
            <a:pPr marL="742950" lvl="1" indent="-285750">
              <a:spcAft>
                <a:spcPts val="600"/>
              </a:spcAft>
              <a:buClr>
                <a:schemeClr val="tx1"/>
              </a:buClr>
              <a:buFont typeface="Arial" panose="020B0604020202020204" pitchFamily="34" charset="0"/>
              <a:buChar char="•"/>
            </a:pPr>
            <a:r>
              <a:rPr lang="en-US" sz="1600" dirty="0"/>
              <a:t>Set the value to a semi-colon delimited string of affiliation group names that correspond to the names in the client’s </a:t>
            </a:r>
            <a:r>
              <a:rPr lang="en-US" sz="1600" dirty="0" err="1"/>
              <a:t>SeekList</a:t>
            </a:r>
            <a:r>
              <a:rPr lang="en-US" sz="1600" dirty="0"/>
              <a:t> that you want to allow to register with that Relay.</a:t>
            </a:r>
          </a:p>
          <a:p>
            <a:pPr lvl="2">
              <a:spcAft>
                <a:spcPts val="600"/>
              </a:spcAft>
              <a:buClr>
                <a:schemeClr val="tx1"/>
              </a:buClr>
            </a:pPr>
            <a:r>
              <a:rPr lang="en-US" sz="1600" b="1" dirty="0"/>
              <a:t>Example:</a:t>
            </a:r>
            <a:r>
              <a:rPr lang="en-US" sz="1600" dirty="0"/>
              <a:t> </a:t>
            </a:r>
            <a:r>
              <a:rPr lang="en-US" sz="1600" b="1" dirty="0">
                <a:latin typeface="Courier New" panose="02070309020205020404" pitchFamily="49" charset="0"/>
                <a:cs typeface="Courier New" panose="02070309020205020404" pitchFamily="49" charset="0"/>
              </a:rPr>
              <a:t>EMEA;DMZ;*</a:t>
            </a:r>
          </a:p>
          <a:p>
            <a:pPr marL="285750" indent="-285750">
              <a:spcAft>
                <a:spcPts val="600"/>
              </a:spcAft>
              <a:buClr>
                <a:schemeClr val="tx1"/>
              </a:buClr>
              <a:buFont typeface="Arial" panose="020B0604020202020204" pitchFamily="34" charset="0"/>
              <a:buChar char="•"/>
            </a:pPr>
            <a:r>
              <a:rPr lang="en-US" dirty="0">
                <a:cs typeface="Courier New" panose="02070309020205020404" pitchFamily="49" charset="0"/>
              </a:rPr>
              <a:t>Affiliation group naming rules</a:t>
            </a:r>
          </a:p>
          <a:p>
            <a:pPr marL="742950" lvl="1" indent="-285750">
              <a:spcAft>
                <a:spcPts val="600"/>
              </a:spcAft>
              <a:buClr>
                <a:schemeClr val="tx1"/>
              </a:buClr>
              <a:buFont typeface="Arial" panose="020B0604020202020204" pitchFamily="34" charset="0"/>
              <a:buChar char="•"/>
            </a:pPr>
            <a:r>
              <a:rPr lang="en-US" sz="1600" dirty="0">
                <a:cs typeface="Courier New" panose="02070309020205020404" pitchFamily="49" charset="0"/>
              </a:rPr>
              <a:t>The group names must not exceed 64 characters</a:t>
            </a:r>
          </a:p>
          <a:p>
            <a:pPr marL="742950" lvl="1" indent="-285750">
              <a:spcAft>
                <a:spcPts val="600"/>
              </a:spcAft>
              <a:buClr>
                <a:schemeClr val="tx1"/>
              </a:buClr>
              <a:buFont typeface="Arial" panose="020B0604020202020204" pitchFamily="34" charset="0"/>
              <a:buChar char="•"/>
            </a:pPr>
            <a:r>
              <a:rPr lang="en-US" sz="1600" dirty="0">
                <a:cs typeface="Courier New" panose="02070309020205020404" pitchFamily="49" charset="0"/>
              </a:rPr>
              <a:t>The asterisk (*) represents unaffiliated computers</a:t>
            </a:r>
          </a:p>
          <a:p>
            <a:pPr marL="285750" indent="-285750">
              <a:spcAft>
                <a:spcPts val="600"/>
              </a:spcAft>
              <a:buClr>
                <a:schemeClr val="tx1"/>
              </a:buClr>
              <a:buFont typeface="Arial" panose="020B0604020202020204" pitchFamily="34" charset="0"/>
              <a:buChar char="•"/>
            </a:pPr>
            <a:endParaRPr lang="en-US" dirty="0"/>
          </a:p>
        </p:txBody>
      </p:sp>
    </p:spTree>
    <p:extLst>
      <p:ext uri="{BB962C8B-B14F-4D97-AF65-F5344CB8AC3E}">
        <p14:creationId xmlns:p14="http://schemas.microsoft.com/office/powerpoint/2010/main" val="61848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0616893-6781-49D8-A8FA-091F8C2495F7}"/>
              </a:ext>
            </a:extLst>
          </p:cNvPr>
          <p:cNvSpPr>
            <a:spLocks noGrp="1"/>
          </p:cNvSpPr>
          <p:nvPr>
            <p:ph type="sldNum" sz="quarter" idx="12"/>
          </p:nvPr>
        </p:nvSpPr>
        <p:spPr/>
        <p:txBody>
          <a:bodyPr/>
          <a:lstStyle/>
          <a:p>
            <a:fld id="{4333ABBE-C0A7-8F4A-8D9F-FF9523F4ED4A}" type="slidenum">
              <a:rPr lang="en-GB" smtClean="0"/>
              <a:t>17</a:t>
            </a:fld>
            <a:endParaRPr lang="en-GB"/>
          </a:p>
        </p:txBody>
      </p:sp>
      <p:sp>
        <p:nvSpPr>
          <p:cNvPr id="5" name="Text Placeholder 4">
            <a:extLst>
              <a:ext uri="{FF2B5EF4-FFF2-40B4-BE49-F238E27FC236}">
                <a16:creationId xmlns:a16="http://schemas.microsoft.com/office/drawing/2014/main" id="{E17C4FB2-9F3B-4C19-8890-42C96E206446}"/>
              </a:ext>
            </a:extLst>
          </p:cNvPr>
          <p:cNvSpPr>
            <a:spLocks noGrp="1"/>
          </p:cNvSpPr>
          <p:nvPr>
            <p:ph type="body" sz="quarter" idx="14"/>
          </p:nvPr>
        </p:nvSpPr>
        <p:spPr/>
        <p:txBody>
          <a:bodyPr/>
          <a:lstStyle/>
          <a:p>
            <a:r>
              <a:rPr lang="en-IN" dirty="0"/>
              <a:t>Network Traffic – Ports and Protocols</a:t>
            </a:r>
          </a:p>
        </p:txBody>
      </p:sp>
      <p:sp>
        <p:nvSpPr>
          <p:cNvPr id="6" name="TextBox 5">
            <a:extLst>
              <a:ext uri="{FF2B5EF4-FFF2-40B4-BE49-F238E27FC236}">
                <a16:creationId xmlns:a16="http://schemas.microsoft.com/office/drawing/2014/main" id="{75810835-4D1D-4398-950F-977A61D84E72}"/>
              </a:ext>
            </a:extLst>
          </p:cNvPr>
          <p:cNvSpPr txBox="1"/>
          <p:nvPr/>
        </p:nvSpPr>
        <p:spPr>
          <a:xfrm>
            <a:off x="256724" y="886933"/>
            <a:ext cx="4151503" cy="5644994"/>
          </a:xfrm>
          <a:prstGeom prst="rect">
            <a:avLst/>
          </a:prstGeom>
          <a:noFill/>
        </p:spPr>
        <p:txBody>
          <a:bodyPr wrap="square" rtlCol="0">
            <a:normAutofit/>
          </a:bodyPr>
          <a:lstStyle/>
          <a:p>
            <a:pPr marL="285750" indent="-285750">
              <a:spcAft>
                <a:spcPts val="600"/>
              </a:spcAft>
              <a:buClr>
                <a:schemeClr val="tx1"/>
              </a:buClr>
              <a:buFont typeface="Arial" panose="020B0604020202020204" pitchFamily="34" charset="0"/>
              <a:buChar char="•"/>
            </a:pPr>
            <a:r>
              <a:rPr lang="en-US" b="1" dirty="0"/>
              <a:t>A-Traffic:</a:t>
            </a:r>
            <a:r>
              <a:rPr lang="en-US" dirty="0"/>
              <a:t> Gather Content, Download files such as patch binaries, gather notifications, and post reports from the clients.  This uses TCP, HTTP, HTTPS on the BigFix port which is 52311 by default.</a:t>
            </a:r>
          </a:p>
          <a:p>
            <a:pPr marL="285750" indent="-285750">
              <a:spcAft>
                <a:spcPts val="600"/>
              </a:spcAft>
              <a:buClr>
                <a:schemeClr val="tx1"/>
              </a:buClr>
              <a:buFont typeface="Arial" panose="020B0604020202020204" pitchFamily="34" charset="0"/>
              <a:buChar char="•"/>
            </a:pPr>
            <a:r>
              <a:rPr lang="en-US" b="1" dirty="0"/>
              <a:t>B-Traffic:</a:t>
            </a:r>
            <a:r>
              <a:rPr lang="en-US" dirty="0"/>
              <a:t> Relay to client or Server to client notifications using targeted UDP pings on the BigFix port.</a:t>
            </a:r>
          </a:p>
          <a:p>
            <a:pPr marL="285750" indent="-285750">
              <a:spcAft>
                <a:spcPts val="600"/>
              </a:spcAft>
              <a:buClr>
                <a:schemeClr val="tx1"/>
              </a:buClr>
              <a:buFont typeface="Arial" panose="020B0604020202020204" pitchFamily="34" charset="0"/>
              <a:buChar char="•"/>
            </a:pPr>
            <a:r>
              <a:rPr lang="en-US" b="1" dirty="0"/>
              <a:t>C-Traffic:</a:t>
            </a:r>
            <a:r>
              <a:rPr lang="en-US" dirty="0"/>
              <a:t> Automatic Relay selection ICMP pings.</a:t>
            </a:r>
          </a:p>
          <a:p>
            <a:pPr marL="285750" indent="-285750">
              <a:spcAft>
                <a:spcPts val="600"/>
              </a:spcAft>
              <a:buClr>
                <a:schemeClr val="tx1"/>
              </a:buClr>
              <a:buFont typeface="Arial" panose="020B0604020202020204" pitchFamily="34" charset="0"/>
              <a:buChar char="•"/>
            </a:pPr>
            <a:r>
              <a:rPr lang="en-US" b="1" dirty="0"/>
              <a:t>D-Traffic:</a:t>
            </a:r>
            <a:r>
              <a:rPr lang="en-US" dirty="0"/>
              <a:t> BigFix Console to Root Server communication via TCP, HTTP, HTTPS on the BigFix port.</a:t>
            </a:r>
          </a:p>
          <a:p>
            <a:pPr marL="285750" indent="-285750">
              <a:spcAft>
                <a:spcPts val="600"/>
              </a:spcAft>
              <a:buClr>
                <a:schemeClr val="tx1"/>
              </a:buClr>
              <a:buFont typeface="Arial" panose="020B0604020202020204" pitchFamily="34" charset="0"/>
              <a:buChar char="•"/>
            </a:pPr>
            <a:r>
              <a:rPr lang="en-US" b="1" dirty="0"/>
              <a:t>E-Traffic:</a:t>
            </a:r>
            <a:r>
              <a:rPr lang="en-US" dirty="0"/>
              <a:t> Content gathering from the Content Delivery servers via HTTP/HTTPS on ports 80 or 443</a:t>
            </a:r>
          </a:p>
        </p:txBody>
      </p:sp>
      <p:grpSp>
        <p:nvGrpSpPr>
          <p:cNvPr id="7" name="Group 6">
            <a:extLst>
              <a:ext uri="{FF2B5EF4-FFF2-40B4-BE49-F238E27FC236}">
                <a16:creationId xmlns:a16="http://schemas.microsoft.com/office/drawing/2014/main" id="{ED68B674-81BC-48E6-A584-39E692D9A02C}"/>
              </a:ext>
            </a:extLst>
          </p:cNvPr>
          <p:cNvGrpSpPr/>
          <p:nvPr/>
        </p:nvGrpSpPr>
        <p:grpSpPr>
          <a:xfrm>
            <a:off x="5104263" y="1292985"/>
            <a:ext cx="6637161" cy="4875803"/>
            <a:chOff x="3048381" y="1263008"/>
            <a:chExt cx="6095238" cy="4299325"/>
          </a:xfrm>
        </p:grpSpPr>
        <p:pic>
          <p:nvPicPr>
            <p:cNvPr id="8" name="Picture 7">
              <a:extLst>
                <a:ext uri="{FF2B5EF4-FFF2-40B4-BE49-F238E27FC236}">
                  <a16:creationId xmlns:a16="http://schemas.microsoft.com/office/drawing/2014/main" id="{9286FB6A-F8A7-4805-9AA8-7F23468EC61A}"/>
                </a:ext>
              </a:extLst>
            </p:cNvPr>
            <p:cNvPicPr>
              <a:picLocks noChangeAspect="1"/>
            </p:cNvPicPr>
            <p:nvPr/>
          </p:nvPicPr>
          <p:blipFill>
            <a:blip r:embed="rId2"/>
            <a:stretch>
              <a:fillRect/>
            </a:stretch>
          </p:blipFill>
          <p:spPr>
            <a:xfrm>
              <a:off x="3048381" y="1295666"/>
              <a:ext cx="6095238" cy="4266667"/>
            </a:xfrm>
            <a:prstGeom prst="rect">
              <a:avLst/>
            </a:prstGeom>
          </p:spPr>
        </p:pic>
        <p:sp>
          <p:nvSpPr>
            <p:cNvPr id="9" name="TextBox 8">
              <a:extLst>
                <a:ext uri="{FF2B5EF4-FFF2-40B4-BE49-F238E27FC236}">
                  <a16:creationId xmlns:a16="http://schemas.microsoft.com/office/drawing/2014/main" id="{0D19FB43-C672-460B-BE62-15EA31F53122}"/>
                </a:ext>
              </a:extLst>
            </p:cNvPr>
            <p:cNvSpPr txBox="1"/>
            <p:nvPr/>
          </p:nvSpPr>
          <p:spPr>
            <a:xfrm>
              <a:off x="3178629" y="1360714"/>
              <a:ext cx="468085" cy="369332"/>
            </a:xfrm>
            <a:prstGeom prst="rect">
              <a:avLst/>
            </a:prstGeom>
            <a:solidFill>
              <a:srgbClr val="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ndParaRPr>
            </a:p>
          </p:txBody>
        </p:sp>
        <p:sp>
          <p:nvSpPr>
            <p:cNvPr id="10" name="TextBox 9">
              <a:extLst>
                <a:ext uri="{FF2B5EF4-FFF2-40B4-BE49-F238E27FC236}">
                  <a16:creationId xmlns:a16="http://schemas.microsoft.com/office/drawing/2014/main" id="{5E9FD494-2387-49ED-A2E3-1DD28730DFB8}"/>
                </a:ext>
              </a:extLst>
            </p:cNvPr>
            <p:cNvSpPr txBox="1"/>
            <p:nvPr/>
          </p:nvSpPr>
          <p:spPr>
            <a:xfrm>
              <a:off x="3184073" y="1263008"/>
              <a:ext cx="63137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N" sz="1800" b="1" i="0" u="none" strike="noStrike" kern="0" cap="none" spc="0" normalizeH="0" baseline="0" noProof="0">
                  <a:ln>
                    <a:noFill/>
                  </a:ln>
                  <a:solidFill>
                    <a:srgbClr val="000000"/>
                  </a:solidFill>
                  <a:effectLst/>
                  <a:uLnTx/>
                  <a:uFillTx/>
                  <a:latin typeface="Calibri" panose="020F0502020204030204"/>
                </a:rPr>
                <a:t>BES</a:t>
              </a:r>
              <a:endParaRPr kumimoji="0" lang="en-US" sz="1800" b="1" i="0" u="none" strike="noStrike" kern="0" cap="none" spc="0" normalizeH="0" baseline="0" noProof="0">
                <a:ln>
                  <a:noFill/>
                </a:ln>
                <a:solidFill>
                  <a:srgbClr val="000000"/>
                </a:solidFill>
                <a:effectLst/>
                <a:uLnTx/>
                <a:uFillTx/>
                <a:latin typeface="Calibri" panose="020F0502020204030204"/>
              </a:endParaRPr>
            </a:p>
          </p:txBody>
        </p:sp>
        <p:sp>
          <p:nvSpPr>
            <p:cNvPr id="11" name="TextBox 10">
              <a:extLst>
                <a:ext uri="{FF2B5EF4-FFF2-40B4-BE49-F238E27FC236}">
                  <a16:creationId xmlns:a16="http://schemas.microsoft.com/office/drawing/2014/main" id="{4D0E47CB-865E-4655-BB7F-C96F33B93B58}"/>
                </a:ext>
              </a:extLst>
            </p:cNvPr>
            <p:cNvSpPr txBox="1"/>
            <p:nvPr/>
          </p:nvSpPr>
          <p:spPr>
            <a:xfrm>
              <a:off x="3646714" y="2514598"/>
              <a:ext cx="631371" cy="169277"/>
            </a:xfrm>
            <a:prstGeom prst="rect">
              <a:avLst/>
            </a:prstGeom>
            <a:solidFill>
              <a:srgbClr val="FEF6E2"/>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srgbClr val="000000"/>
                </a:solidFill>
                <a:effectLst/>
                <a:uLnTx/>
                <a:uFillTx/>
                <a:latin typeface="Calibri" panose="020F0502020204030204"/>
              </a:endParaRPr>
            </a:p>
          </p:txBody>
        </p:sp>
        <p:sp>
          <p:nvSpPr>
            <p:cNvPr id="12" name="TextBox 11">
              <a:extLst>
                <a:ext uri="{FF2B5EF4-FFF2-40B4-BE49-F238E27FC236}">
                  <a16:creationId xmlns:a16="http://schemas.microsoft.com/office/drawing/2014/main" id="{B661735B-DE63-4457-9DF0-0D571E51EC18}"/>
                </a:ext>
              </a:extLst>
            </p:cNvPr>
            <p:cNvSpPr txBox="1"/>
            <p:nvPr/>
          </p:nvSpPr>
          <p:spPr>
            <a:xfrm>
              <a:off x="3626945" y="2500571"/>
              <a:ext cx="769763"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N" sz="1000" b="1" i="0" u="none" strike="noStrike" kern="0" cap="none" spc="0" normalizeH="0" baseline="0" noProof="0">
                  <a:ln>
                    <a:noFill/>
                  </a:ln>
                  <a:solidFill>
                    <a:srgbClr val="000000"/>
                  </a:solidFill>
                  <a:effectLst/>
                  <a:uLnTx/>
                  <a:uFillTx/>
                  <a:latin typeface="Calibri" panose="020F0502020204030204"/>
                </a:rPr>
                <a:t>BES Clients</a:t>
              </a:r>
              <a:endParaRPr kumimoji="0" lang="en-US" sz="1000" b="1" i="0" u="none" strike="noStrike" kern="0" cap="none" spc="0" normalizeH="0" baseline="0" noProof="0">
                <a:ln>
                  <a:noFill/>
                </a:ln>
                <a:solidFill>
                  <a:srgbClr val="000000"/>
                </a:solidFill>
                <a:effectLst/>
                <a:uLnTx/>
                <a:uFillTx/>
                <a:latin typeface="Calibri" panose="020F0502020204030204"/>
              </a:endParaRPr>
            </a:p>
          </p:txBody>
        </p:sp>
        <p:sp>
          <p:nvSpPr>
            <p:cNvPr id="13" name="TextBox 12">
              <a:extLst>
                <a:ext uri="{FF2B5EF4-FFF2-40B4-BE49-F238E27FC236}">
                  <a16:creationId xmlns:a16="http://schemas.microsoft.com/office/drawing/2014/main" id="{7F1A8D31-0A0D-47BF-839B-1884353B87DE}"/>
                </a:ext>
              </a:extLst>
            </p:cNvPr>
            <p:cNvSpPr txBox="1"/>
            <p:nvPr/>
          </p:nvSpPr>
          <p:spPr>
            <a:xfrm>
              <a:off x="3646714" y="4348872"/>
              <a:ext cx="651140" cy="169277"/>
            </a:xfrm>
            <a:prstGeom prst="rect">
              <a:avLst/>
            </a:prstGeom>
            <a:solidFill>
              <a:srgbClr val="FEF6E2"/>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srgbClr val="000000"/>
                </a:solidFill>
                <a:effectLst/>
                <a:uLnTx/>
                <a:uFillTx/>
                <a:latin typeface="Calibri" panose="020F0502020204030204"/>
              </a:endParaRPr>
            </a:p>
          </p:txBody>
        </p:sp>
        <p:sp>
          <p:nvSpPr>
            <p:cNvPr id="14" name="TextBox 13">
              <a:extLst>
                <a:ext uri="{FF2B5EF4-FFF2-40B4-BE49-F238E27FC236}">
                  <a16:creationId xmlns:a16="http://schemas.microsoft.com/office/drawing/2014/main" id="{D5860791-2678-4D68-9EA9-8A59846106F5}"/>
                </a:ext>
              </a:extLst>
            </p:cNvPr>
            <p:cNvSpPr txBox="1"/>
            <p:nvPr/>
          </p:nvSpPr>
          <p:spPr>
            <a:xfrm>
              <a:off x="3587402" y="4310399"/>
              <a:ext cx="769763"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N" sz="1000" b="1" i="0" u="none" strike="noStrike" kern="0" cap="none" spc="0" normalizeH="0" baseline="0" noProof="0">
                  <a:ln>
                    <a:noFill/>
                  </a:ln>
                  <a:solidFill>
                    <a:srgbClr val="000000"/>
                  </a:solidFill>
                  <a:effectLst/>
                  <a:uLnTx/>
                  <a:uFillTx/>
                  <a:latin typeface="Calibri" panose="020F0502020204030204"/>
                </a:rPr>
                <a:t>BES Clients</a:t>
              </a:r>
              <a:endParaRPr kumimoji="0" lang="en-US" sz="1000" b="1" i="0" u="none" strike="noStrike" kern="0" cap="none" spc="0" normalizeH="0" baseline="0" noProof="0">
                <a:ln>
                  <a:noFill/>
                </a:ln>
                <a:solidFill>
                  <a:srgbClr val="000000"/>
                </a:solidFill>
                <a:effectLst/>
                <a:uLnTx/>
                <a:uFillTx/>
                <a:latin typeface="Calibri" panose="020F0502020204030204"/>
              </a:endParaRPr>
            </a:p>
          </p:txBody>
        </p:sp>
        <p:sp>
          <p:nvSpPr>
            <p:cNvPr id="15" name="TextBox 14">
              <a:extLst>
                <a:ext uri="{FF2B5EF4-FFF2-40B4-BE49-F238E27FC236}">
                  <a16:creationId xmlns:a16="http://schemas.microsoft.com/office/drawing/2014/main" id="{BF694C25-8A5E-4B0E-ADAB-BB1801A48A90}"/>
                </a:ext>
              </a:extLst>
            </p:cNvPr>
            <p:cNvSpPr txBox="1"/>
            <p:nvPr/>
          </p:nvSpPr>
          <p:spPr>
            <a:xfrm>
              <a:off x="5323114" y="2982688"/>
              <a:ext cx="555172" cy="169277"/>
            </a:xfrm>
            <a:prstGeom prst="rect">
              <a:avLst/>
            </a:prstGeom>
            <a:solidFill>
              <a:srgbClr val="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srgbClr val="000000"/>
                </a:solidFill>
                <a:effectLst/>
                <a:uLnTx/>
                <a:uFillTx/>
                <a:latin typeface="Calibri" panose="020F0502020204030204"/>
              </a:endParaRPr>
            </a:p>
          </p:txBody>
        </p:sp>
        <p:sp>
          <p:nvSpPr>
            <p:cNvPr id="16" name="TextBox 15">
              <a:extLst>
                <a:ext uri="{FF2B5EF4-FFF2-40B4-BE49-F238E27FC236}">
                  <a16:creationId xmlns:a16="http://schemas.microsoft.com/office/drawing/2014/main" id="{E6C0317A-B609-45A0-A28C-CA54B6BE3F70}"/>
                </a:ext>
              </a:extLst>
            </p:cNvPr>
            <p:cNvSpPr txBox="1"/>
            <p:nvPr/>
          </p:nvSpPr>
          <p:spPr>
            <a:xfrm>
              <a:off x="5301342" y="4743462"/>
              <a:ext cx="555172" cy="169277"/>
            </a:xfrm>
            <a:prstGeom prst="rect">
              <a:avLst/>
            </a:prstGeom>
            <a:solidFill>
              <a:srgbClr val="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srgbClr val="000000"/>
                </a:solidFill>
                <a:effectLst/>
                <a:uLnTx/>
                <a:uFillTx/>
                <a:latin typeface="Calibri" panose="020F0502020204030204"/>
              </a:endParaRPr>
            </a:p>
          </p:txBody>
        </p:sp>
        <p:sp>
          <p:nvSpPr>
            <p:cNvPr id="17" name="TextBox 16">
              <a:extLst>
                <a:ext uri="{FF2B5EF4-FFF2-40B4-BE49-F238E27FC236}">
                  <a16:creationId xmlns:a16="http://schemas.microsoft.com/office/drawing/2014/main" id="{2D067088-C20E-4D04-B2BA-2A22B6868442}"/>
                </a:ext>
              </a:extLst>
            </p:cNvPr>
            <p:cNvSpPr txBox="1"/>
            <p:nvPr/>
          </p:nvSpPr>
          <p:spPr>
            <a:xfrm>
              <a:off x="5225142" y="2982688"/>
              <a:ext cx="707571"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N" sz="1000" b="1" i="0" u="none" strike="noStrike" kern="0" cap="none" spc="0" normalizeH="0" baseline="0" noProof="0">
                  <a:ln>
                    <a:noFill/>
                  </a:ln>
                  <a:solidFill>
                    <a:srgbClr val="000000"/>
                  </a:solidFill>
                  <a:effectLst/>
                  <a:uLnTx/>
                  <a:uFillTx/>
                  <a:latin typeface="Calibri" panose="020F0502020204030204"/>
                </a:rPr>
                <a:t>BES Relay</a:t>
              </a:r>
              <a:endParaRPr kumimoji="0" lang="en-US" sz="1000" b="1" i="0" u="none" strike="noStrike" kern="0" cap="none" spc="0" normalizeH="0" baseline="0" noProof="0">
                <a:ln>
                  <a:noFill/>
                </a:ln>
                <a:solidFill>
                  <a:srgbClr val="000000"/>
                </a:solidFill>
                <a:effectLst/>
                <a:uLnTx/>
                <a:uFillTx/>
                <a:latin typeface="Calibri" panose="020F0502020204030204"/>
              </a:endParaRPr>
            </a:p>
          </p:txBody>
        </p:sp>
        <p:sp>
          <p:nvSpPr>
            <p:cNvPr id="18" name="TextBox 17">
              <a:extLst>
                <a:ext uri="{FF2B5EF4-FFF2-40B4-BE49-F238E27FC236}">
                  <a16:creationId xmlns:a16="http://schemas.microsoft.com/office/drawing/2014/main" id="{26202D05-4979-4D9A-BFA4-1D04F04E1705}"/>
                </a:ext>
              </a:extLst>
            </p:cNvPr>
            <p:cNvSpPr txBox="1"/>
            <p:nvPr/>
          </p:nvSpPr>
          <p:spPr>
            <a:xfrm>
              <a:off x="5181599" y="4732576"/>
              <a:ext cx="707571"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N" sz="1000" b="1" i="0" u="none" strike="noStrike" kern="0" cap="none" spc="0" normalizeH="0" baseline="0" noProof="0">
                  <a:ln>
                    <a:noFill/>
                  </a:ln>
                  <a:solidFill>
                    <a:srgbClr val="000000"/>
                  </a:solidFill>
                  <a:effectLst/>
                  <a:uLnTx/>
                  <a:uFillTx/>
                  <a:latin typeface="Calibri" panose="020F0502020204030204"/>
                </a:rPr>
                <a:t>BES Relay</a:t>
              </a:r>
              <a:endParaRPr kumimoji="0" lang="en-US" sz="1000" b="1" i="0" u="none" strike="noStrike" kern="0" cap="none" spc="0" normalizeH="0" baseline="0" noProof="0">
                <a:ln>
                  <a:noFill/>
                </a:ln>
                <a:solidFill>
                  <a:srgbClr val="000000"/>
                </a:solidFill>
                <a:effectLst/>
                <a:uLnTx/>
                <a:uFillTx/>
                <a:latin typeface="Calibri" panose="020F0502020204030204"/>
              </a:endParaRPr>
            </a:p>
          </p:txBody>
        </p:sp>
        <p:sp>
          <p:nvSpPr>
            <p:cNvPr id="19" name="TextBox 18">
              <a:extLst>
                <a:ext uri="{FF2B5EF4-FFF2-40B4-BE49-F238E27FC236}">
                  <a16:creationId xmlns:a16="http://schemas.microsoft.com/office/drawing/2014/main" id="{665E1222-EF63-4F7E-AA80-64B350F5156F}"/>
                </a:ext>
              </a:extLst>
            </p:cNvPr>
            <p:cNvSpPr txBox="1"/>
            <p:nvPr/>
          </p:nvSpPr>
          <p:spPr>
            <a:xfrm>
              <a:off x="6574972" y="2204908"/>
              <a:ext cx="718457" cy="169277"/>
            </a:xfrm>
            <a:prstGeom prst="rect">
              <a:avLst/>
            </a:prstGeom>
            <a:solidFill>
              <a:srgbClr val="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srgbClr val="000000"/>
                </a:solidFill>
                <a:effectLst/>
                <a:uLnTx/>
                <a:uFillTx/>
                <a:latin typeface="Calibri" panose="020F0502020204030204"/>
              </a:endParaRPr>
            </a:p>
          </p:txBody>
        </p:sp>
        <p:sp>
          <p:nvSpPr>
            <p:cNvPr id="20" name="TextBox 19">
              <a:extLst>
                <a:ext uri="{FF2B5EF4-FFF2-40B4-BE49-F238E27FC236}">
                  <a16:creationId xmlns:a16="http://schemas.microsoft.com/office/drawing/2014/main" id="{B72876B4-2939-4251-8C08-005E6F98FAE5}"/>
                </a:ext>
              </a:extLst>
            </p:cNvPr>
            <p:cNvSpPr txBox="1"/>
            <p:nvPr/>
          </p:nvSpPr>
          <p:spPr>
            <a:xfrm>
              <a:off x="7021665" y="4978797"/>
              <a:ext cx="718457" cy="169277"/>
            </a:xfrm>
            <a:prstGeom prst="rect">
              <a:avLst/>
            </a:prstGeom>
            <a:solidFill>
              <a:srgbClr val="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srgbClr val="000000"/>
                </a:solidFill>
                <a:effectLst/>
                <a:uLnTx/>
                <a:uFillTx/>
                <a:latin typeface="Calibri" panose="020F0502020204030204"/>
              </a:endParaRPr>
            </a:p>
          </p:txBody>
        </p:sp>
        <p:sp>
          <p:nvSpPr>
            <p:cNvPr id="21" name="TextBox 20">
              <a:extLst>
                <a:ext uri="{FF2B5EF4-FFF2-40B4-BE49-F238E27FC236}">
                  <a16:creationId xmlns:a16="http://schemas.microsoft.com/office/drawing/2014/main" id="{BA3AEBCD-0438-4F1C-8070-A79A174C134F}"/>
                </a:ext>
              </a:extLst>
            </p:cNvPr>
            <p:cNvSpPr txBox="1"/>
            <p:nvPr/>
          </p:nvSpPr>
          <p:spPr>
            <a:xfrm>
              <a:off x="7957457" y="1469570"/>
              <a:ext cx="971390" cy="162769"/>
            </a:xfrm>
            <a:prstGeom prst="rect">
              <a:avLst/>
            </a:prstGeom>
            <a:solidFill>
              <a:srgbClr val="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srgbClr val="000000"/>
                </a:solidFill>
                <a:effectLst/>
                <a:uLnTx/>
                <a:uFillTx/>
                <a:latin typeface="Calibri" panose="020F0502020204030204"/>
              </a:endParaRPr>
            </a:p>
          </p:txBody>
        </p:sp>
        <p:sp>
          <p:nvSpPr>
            <p:cNvPr id="22" name="TextBox 21">
              <a:extLst>
                <a:ext uri="{FF2B5EF4-FFF2-40B4-BE49-F238E27FC236}">
                  <a16:creationId xmlns:a16="http://schemas.microsoft.com/office/drawing/2014/main" id="{804EB5C1-A75B-4EEB-8D6C-2C16F42E02DE}"/>
                </a:ext>
              </a:extLst>
            </p:cNvPr>
            <p:cNvSpPr txBox="1"/>
            <p:nvPr/>
          </p:nvSpPr>
          <p:spPr>
            <a:xfrm flipH="1">
              <a:off x="6458546" y="2166435"/>
              <a:ext cx="879567"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N" sz="1000" b="1" i="0" u="none" strike="noStrike" kern="0" cap="none" spc="0" normalizeH="0" baseline="0" noProof="0">
                  <a:ln>
                    <a:noFill/>
                  </a:ln>
                  <a:solidFill>
                    <a:srgbClr val="000000"/>
                  </a:solidFill>
                  <a:effectLst/>
                  <a:uLnTx/>
                  <a:uFillTx/>
                  <a:latin typeface="Calibri" panose="020F0502020204030204"/>
                </a:rPr>
                <a:t>BES Consoles</a:t>
              </a:r>
              <a:endParaRPr kumimoji="0" lang="en-US" sz="1000" b="1" i="0" u="none" strike="noStrike" kern="0" cap="none" spc="0" normalizeH="0" baseline="0" noProof="0">
                <a:ln>
                  <a:noFill/>
                </a:ln>
                <a:solidFill>
                  <a:srgbClr val="000000"/>
                </a:solidFill>
                <a:effectLst/>
                <a:uLnTx/>
                <a:uFillTx/>
                <a:latin typeface="Calibri" panose="020F0502020204030204"/>
              </a:endParaRPr>
            </a:p>
          </p:txBody>
        </p:sp>
        <p:sp>
          <p:nvSpPr>
            <p:cNvPr id="23" name="TextBox 22">
              <a:extLst>
                <a:ext uri="{FF2B5EF4-FFF2-40B4-BE49-F238E27FC236}">
                  <a16:creationId xmlns:a16="http://schemas.microsoft.com/office/drawing/2014/main" id="{48B1D1ED-87A7-4A24-87F2-01A371577E2E}"/>
                </a:ext>
              </a:extLst>
            </p:cNvPr>
            <p:cNvSpPr txBox="1"/>
            <p:nvPr/>
          </p:nvSpPr>
          <p:spPr>
            <a:xfrm>
              <a:off x="6738446" y="4940324"/>
              <a:ext cx="1284893"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N" sz="1000" b="1" i="0" u="none" strike="noStrike" kern="0" cap="none" spc="0" normalizeH="0" baseline="0" noProof="0">
                  <a:ln>
                    <a:noFill/>
                  </a:ln>
                  <a:solidFill>
                    <a:srgbClr val="000000"/>
                  </a:solidFill>
                  <a:effectLst/>
                  <a:uLnTx/>
                  <a:uFillTx/>
                  <a:latin typeface="Calibri" panose="020F0502020204030204"/>
                </a:rPr>
                <a:t>BES Root Server</a:t>
              </a:r>
              <a:endParaRPr kumimoji="0" lang="en-US" sz="1000" b="1" i="0" u="none" strike="noStrike" kern="0" cap="none" spc="0" normalizeH="0" baseline="0" noProof="0">
                <a:ln>
                  <a:noFill/>
                </a:ln>
                <a:solidFill>
                  <a:srgbClr val="000000"/>
                </a:solidFill>
                <a:effectLst/>
                <a:uLnTx/>
                <a:uFillTx/>
                <a:latin typeface="Calibri" panose="020F0502020204030204"/>
              </a:endParaRPr>
            </a:p>
          </p:txBody>
        </p:sp>
      </p:grpSp>
    </p:spTree>
    <p:extLst>
      <p:ext uri="{BB962C8B-B14F-4D97-AF65-F5344CB8AC3E}">
        <p14:creationId xmlns:p14="http://schemas.microsoft.com/office/powerpoint/2010/main" val="19957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0616893-6781-49D8-A8FA-091F8C2495F7}"/>
              </a:ext>
            </a:extLst>
          </p:cNvPr>
          <p:cNvSpPr>
            <a:spLocks noGrp="1"/>
          </p:cNvSpPr>
          <p:nvPr>
            <p:ph type="sldNum" sz="quarter" idx="12"/>
          </p:nvPr>
        </p:nvSpPr>
        <p:spPr/>
        <p:txBody>
          <a:bodyPr/>
          <a:lstStyle/>
          <a:p>
            <a:fld id="{4333ABBE-C0A7-8F4A-8D9F-FF9523F4ED4A}" type="slidenum">
              <a:rPr lang="en-GB" smtClean="0"/>
              <a:t>18</a:t>
            </a:fld>
            <a:endParaRPr lang="en-GB"/>
          </a:p>
        </p:txBody>
      </p:sp>
      <p:sp>
        <p:nvSpPr>
          <p:cNvPr id="5" name="Text Placeholder 4">
            <a:extLst>
              <a:ext uri="{FF2B5EF4-FFF2-40B4-BE49-F238E27FC236}">
                <a16:creationId xmlns:a16="http://schemas.microsoft.com/office/drawing/2014/main" id="{E17C4FB2-9F3B-4C19-8890-42C96E206446}"/>
              </a:ext>
            </a:extLst>
          </p:cNvPr>
          <p:cNvSpPr>
            <a:spLocks noGrp="1"/>
          </p:cNvSpPr>
          <p:nvPr>
            <p:ph type="body" sz="quarter" idx="14"/>
          </p:nvPr>
        </p:nvSpPr>
        <p:spPr/>
        <p:txBody>
          <a:bodyPr/>
          <a:lstStyle/>
          <a:p>
            <a:r>
              <a:rPr lang="en-IN" dirty="0"/>
              <a:t>BigFix Keys and Certificates</a:t>
            </a:r>
          </a:p>
        </p:txBody>
      </p:sp>
      <p:sp>
        <p:nvSpPr>
          <p:cNvPr id="6" name="TextBox 5">
            <a:extLst>
              <a:ext uri="{FF2B5EF4-FFF2-40B4-BE49-F238E27FC236}">
                <a16:creationId xmlns:a16="http://schemas.microsoft.com/office/drawing/2014/main" id="{75810835-4D1D-4398-950F-977A61D84E72}"/>
              </a:ext>
            </a:extLst>
          </p:cNvPr>
          <p:cNvSpPr txBox="1"/>
          <p:nvPr/>
        </p:nvSpPr>
        <p:spPr>
          <a:xfrm>
            <a:off x="256724" y="886933"/>
            <a:ext cx="7705590" cy="5644994"/>
          </a:xfrm>
          <a:prstGeom prst="rect">
            <a:avLst/>
          </a:prstGeom>
          <a:noFill/>
        </p:spPr>
        <p:txBody>
          <a:bodyPr wrap="square" rtlCol="0">
            <a:normAutofit/>
          </a:bodyPr>
          <a:lstStyle/>
          <a:p>
            <a:pPr marL="742950" lvl="1" indent="-285750">
              <a:spcAft>
                <a:spcPts val="600"/>
              </a:spcAft>
              <a:buClr>
                <a:schemeClr val="tx1"/>
              </a:buClr>
              <a:buFont typeface="Arial" panose="020B0604020202020204" pitchFamily="34" charset="0"/>
              <a:buChar char="•"/>
            </a:pPr>
            <a:endParaRPr lang="en-US" dirty="0"/>
          </a:p>
          <a:p>
            <a:pPr marL="285750" indent="-285750">
              <a:spcAft>
                <a:spcPts val="600"/>
              </a:spcAft>
              <a:buClr>
                <a:schemeClr val="tx1"/>
              </a:buClr>
              <a:buFont typeface="Arial" panose="020B0604020202020204" pitchFamily="34" charset="0"/>
              <a:buChar char="•"/>
            </a:pPr>
            <a:endParaRPr lang="en-US" dirty="0"/>
          </a:p>
        </p:txBody>
      </p:sp>
      <p:grpSp>
        <p:nvGrpSpPr>
          <p:cNvPr id="2" name="Group 1">
            <a:extLst>
              <a:ext uri="{FF2B5EF4-FFF2-40B4-BE49-F238E27FC236}">
                <a16:creationId xmlns:a16="http://schemas.microsoft.com/office/drawing/2014/main" id="{07C649EF-FA6E-CE58-968E-B3A282F6D064}"/>
              </a:ext>
            </a:extLst>
          </p:cNvPr>
          <p:cNvGrpSpPr/>
          <p:nvPr/>
        </p:nvGrpSpPr>
        <p:grpSpPr>
          <a:xfrm>
            <a:off x="7210425" y="876683"/>
            <a:ext cx="4751387" cy="5470525"/>
            <a:chOff x="7210425" y="1066800"/>
            <a:chExt cx="4751387" cy="5470525"/>
          </a:xfrm>
        </p:grpSpPr>
        <p:pic>
          <p:nvPicPr>
            <p:cNvPr id="4" name="Picture 30">
              <a:extLst>
                <a:ext uri="{FF2B5EF4-FFF2-40B4-BE49-F238E27FC236}">
                  <a16:creationId xmlns:a16="http://schemas.microsoft.com/office/drawing/2014/main" id="{A68DA4F9-2ACC-4E51-948C-87371CC887D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7012" y="1066800"/>
              <a:ext cx="3468688"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TextBox 3">
              <a:extLst>
                <a:ext uri="{FF2B5EF4-FFF2-40B4-BE49-F238E27FC236}">
                  <a16:creationId xmlns:a16="http://schemas.microsoft.com/office/drawing/2014/main" id="{0F5E99A1-8F37-E048-7211-570691E1623D}"/>
                </a:ext>
              </a:extLst>
            </p:cNvPr>
            <p:cNvSpPr txBox="1">
              <a:spLocks noChangeArrowheads="1"/>
            </p:cNvSpPr>
            <p:nvPr>
              <p:custDataLst>
                <p:tags r:id="rId1"/>
              </p:custDataLst>
            </p:nvPr>
          </p:nvSpPr>
          <p:spPr bwMode="auto">
            <a:xfrm>
              <a:off x="9918700" y="3657600"/>
              <a:ext cx="20431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buFont typeface="Arial" charset="0"/>
                <a:defRPr>
                  <a:solidFill>
                    <a:schemeClr val="tx1"/>
                  </a:solidFill>
                  <a:latin typeface="Arial" charset="0"/>
                </a:defRPr>
              </a:lvl6pPr>
              <a:lvl7pPr marL="2971800" indent="-228600" algn="ctr" eaLnBrk="0" fontAlgn="base" hangingPunct="0">
                <a:spcBef>
                  <a:spcPct val="0"/>
                </a:spcBef>
                <a:spcAft>
                  <a:spcPct val="0"/>
                </a:spcAft>
                <a:buFont typeface="Arial" charset="0"/>
                <a:defRPr>
                  <a:solidFill>
                    <a:schemeClr val="tx1"/>
                  </a:solidFill>
                  <a:latin typeface="Arial" charset="0"/>
                </a:defRPr>
              </a:lvl7pPr>
              <a:lvl8pPr marL="3429000" indent="-228600" algn="ctr" eaLnBrk="0" fontAlgn="base" hangingPunct="0">
                <a:spcBef>
                  <a:spcPct val="0"/>
                </a:spcBef>
                <a:spcAft>
                  <a:spcPct val="0"/>
                </a:spcAft>
                <a:buFont typeface="Arial" charset="0"/>
                <a:defRPr>
                  <a:solidFill>
                    <a:schemeClr val="tx1"/>
                  </a:solidFill>
                  <a:latin typeface="Arial" charset="0"/>
                </a:defRPr>
              </a:lvl8pPr>
              <a:lvl9pPr marL="3886200" indent="-228600" algn="ctr" eaLnBrk="0" fontAlgn="base" hangingPunct="0">
                <a:spcBef>
                  <a:spcPct val="0"/>
                </a:spcBef>
                <a:spcAft>
                  <a:spcPct val="0"/>
                </a:spcAft>
                <a:buFont typeface="Arial" charset="0"/>
                <a:defRPr>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rPr>
                <a:t>Database of password-authenticated users</a:t>
              </a:r>
            </a:p>
          </p:txBody>
        </p:sp>
        <p:sp>
          <p:nvSpPr>
            <p:cNvPr id="8" name="TextBox 81">
              <a:extLst>
                <a:ext uri="{FF2B5EF4-FFF2-40B4-BE49-F238E27FC236}">
                  <a16:creationId xmlns:a16="http://schemas.microsoft.com/office/drawing/2014/main" id="{E00D798E-164E-6E38-EAB3-C99EAE77F51C}"/>
                </a:ext>
              </a:extLst>
            </p:cNvPr>
            <p:cNvSpPr txBox="1">
              <a:spLocks noChangeArrowheads="1"/>
            </p:cNvSpPr>
            <p:nvPr>
              <p:custDataLst>
                <p:tags r:id="rId2"/>
              </p:custDataLst>
            </p:nvPr>
          </p:nvSpPr>
          <p:spPr bwMode="auto">
            <a:xfrm>
              <a:off x="7631112" y="3581400"/>
              <a:ext cx="1130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buFont typeface="Arial" charset="0"/>
                <a:defRPr>
                  <a:solidFill>
                    <a:schemeClr val="tx1"/>
                  </a:solidFill>
                  <a:latin typeface="Arial" charset="0"/>
                </a:defRPr>
              </a:lvl6pPr>
              <a:lvl7pPr marL="2971800" indent="-228600" algn="ctr" eaLnBrk="0" fontAlgn="base" hangingPunct="0">
                <a:spcBef>
                  <a:spcPct val="0"/>
                </a:spcBef>
                <a:spcAft>
                  <a:spcPct val="0"/>
                </a:spcAft>
                <a:buFont typeface="Arial" charset="0"/>
                <a:defRPr>
                  <a:solidFill>
                    <a:schemeClr val="tx1"/>
                  </a:solidFill>
                  <a:latin typeface="Arial" charset="0"/>
                </a:defRPr>
              </a:lvl7pPr>
              <a:lvl8pPr marL="3429000" indent="-228600" algn="ctr" eaLnBrk="0" fontAlgn="base" hangingPunct="0">
                <a:spcBef>
                  <a:spcPct val="0"/>
                </a:spcBef>
                <a:spcAft>
                  <a:spcPct val="0"/>
                </a:spcAft>
                <a:buFont typeface="Arial" charset="0"/>
                <a:defRPr>
                  <a:solidFill>
                    <a:schemeClr val="tx1"/>
                  </a:solidFill>
                  <a:latin typeface="Arial" charset="0"/>
                </a:defRPr>
              </a:lvl8pPr>
              <a:lvl9pPr marL="3886200" indent="-228600" algn="ctr" eaLnBrk="0" fontAlgn="base" hangingPunct="0">
                <a:spcBef>
                  <a:spcPct val="0"/>
                </a:spcBef>
                <a:spcAft>
                  <a:spcPct val="0"/>
                </a:spcAft>
                <a:buFont typeface="Arial" charset="0"/>
                <a:defRPr>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rPr>
                <a:t>Consoles</a:t>
              </a:r>
            </a:p>
          </p:txBody>
        </p:sp>
        <p:sp>
          <p:nvSpPr>
            <p:cNvPr id="9" name="TextBox 114">
              <a:extLst>
                <a:ext uri="{FF2B5EF4-FFF2-40B4-BE49-F238E27FC236}">
                  <a16:creationId xmlns:a16="http://schemas.microsoft.com/office/drawing/2014/main" id="{41D67F30-56A7-8ACE-DC75-D46F11EEF38D}"/>
                </a:ext>
              </a:extLst>
            </p:cNvPr>
            <p:cNvSpPr txBox="1">
              <a:spLocks noChangeArrowheads="1"/>
            </p:cNvSpPr>
            <p:nvPr>
              <p:custDataLst>
                <p:tags r:id="rId3"/>
              </p:custDataLst>
            </p:nvPr>
          </p:nvSpPr>
          <p:spPr bwMode="auto">
            <a:xfrm>
              <a:off x="10361612" y="1338263"/>
              <a:ext cx="1371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buFont typeface="Arial" charset="0"/>
                <a:defRPr>
                  <a:solidFill>
                    <a:schemeClr val="tx1"/>
                  </a:solidFill>
                  <a:latin typeface="Arial" charset="0"/>
                </a:defRPr>
              </a:lvl6pPr>
              <a:lvl7pPr marL="2971800" indent="-228600" algn="ctr" eaLnBrk="0" fontAlgn="base" hangingPunct="0">
                <a:spcBef>
                  <a:spcPct val="0"/>
                </a:spcBef>
                <a:spcAft>
                  <a:spcPct val="0"/>
                </a:spcAft>
                <a:buFont typeface="Arial" charset="0"/>
                <a:defRPr>
                  <a:solidFill>
                    <a:schemeClr val="tx1"/>
                  </a:solidFill>
                  <a:latin typeface="Arial" charset="0"/>
                </a:defRPr>
              </a:lvl7pPr>
              <a:lvl8pPr marL="3429000" indent="-228600" algn="ctr" eaLnBrk="0" fontAlgn="base" hangingPunct="0">
                <a:spcBef>
                  <a:spcPct val="0"/>
                </a:spcBef>
                <a:spcAft>
                  <a:spcPct val="0"/>
                </a:spcAft>
                <a:buFont typeface="Arial" charset="0"/>
                <a:defRPr>
                  <a:solidFill>
                    <a:schemeClr val="tx1"/>
                  </a:solidFill>
                  <a:latin typeface="Arial" charset="0"/>
                </a:defRPr>
              </a:lvl8pPr>
              <a:lvl9pPr marL="3886200" indent="-228600" algn="ctr" eaLnBrk="0" fontAlgn="base" hangingPunct="0">
                <a:spcBef>
                  <a:spcPct val="0"/>
                </a:spcBef>
                <a:spcAft>
                  <a:spcPct val="0"/>
                </a:spcAft>
                <a:buFont typeface="Arial" charset="0"/>
                <a:defRPr>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rPr>
                <a:t>LDAP Server</a:t>
              </a:r>
            </a:p>
          </p:txBody>
        </p:sp>
        <p:sp>
          <p:nvSpPr>
            <p:cNvPr id="10" name="TextBox 22">
              <a:extLst>
                <a:ext uri="{FF2B5EF4-FFF2-40B4-BE49-F238E27FC236}">
                  <a16:creationId xmlns:a16="http://schemas.microsoft.com/office/drawing/2014/main" id="{F76FA903-8D0A-EA0A-D89C-1AD3A577092C}"/>
                </a:ext>
              </a:extLst>
            </p:cNvPr>
            <p:cNvSpPr txBox="1">
              <a:spLocks noChangeArrowheads="1"/>
            </p:cNvSpPr>
            <p:nvPr>
              <p:custDataLst>
                <p:tags r:id="rId4"/>
              </p:custDataLst>
            </p:nvPr>
          </p:nvSpPr>
          <p:spPr bwMode="auto">
            <a:xfrm>
              <a:off x="10575925" y="4597400"/>
              <a:ext cx="10810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buFont typeface="Arial" charset="0"/>
                <a:defRPr>
                  <a:solidFill>
                    <a:schemeClr val="tx1"/>
                  </a:solidFill>
                  <a:latin typeface="Arial" charset="0"/>
                </a:defRPr>
              </a:lvl6pPr>
              <a:lvl7pPr marL="2971800" indent="-228600" algn="ctr" eaLnBrk="0" fontAlgn="base" hangingPunct="0">
                <a:spcBef>
                  <a:spcPct val="0"/>
                </a:spcBef>
                <a:spcAft>
                  <a:spcPct val="0"/>
                </a:spcAft>
                <a:buFont typeface="Arial" charset="0"/>
                <a:defRPr>
                  <a:solidFill>
                    <a:schemeClr val="tx1"/>
                  </a:solidFill>
                  <a:latin typeface="Arial" charset="0"/>
                </a:defRPr>
              </a:lvl7pPr>
              <a:lvl8pPr marL="3429000" indent="-228600" algn="ctr" eaLnBrk="0" fontAlgn="base" hangingPunct="0">
                <a:spcBef>
                  <a:spcPct val="0"/>
                </a:spcBef>
                <a:spcAft>
                  <a:spcPct val="0"/>
                </a:spcAft>
                <a:buFont typeface="Arial" charset="0"/>
                <a:defRPr>
                  <a:solidFill>
                    <a:schemeClr val="tx1"/>
                  </a:solidFill>
                  <a:latin typeface="Arial" charset="0"/>
                </a:defRPr>
              </a:lvl8pPr>
              <a:lvl9pPr marL="3886200" indent="-228600" algn="ctr" eaLnBrk="0" fontAlgn="base" hangingPunct="0">
                <a:spcBef>
                  <a:spcPct val="0"/>
                </a:spcBef>
                <a:spcAft>
                  <a:spcPct val="0"/>
                </a:spcAft>
                <a:buFont typeface="Arial" charset="0"/>
                <a:defRPr>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rPr>
                <a:t>Signed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rPr>
                <a:t>content</a:t>
              </a:r>
            </a:p>
          </p:txBody>
        </p:sp>
        <p:sp>
          <p:nvSpPr>
            <p:cNvPr id="11" name="TextBox 18">
              <a:extLst>
                <a:ext uri="{FF2B5EF4-FFF2-40B4-BE49-F238E27FC236}">
                  <a16:creationId xmlns:a16="http://schemas.microsoft.com/office/drawing/2014/main" id="{8D110ACB-B690-F737-996F-3AB3BD2CF2D1}"/>
                </a:ext>
              </a:extLst>
            </p:cNvPr>
            <p:cNvSpPr txBox="1">
              <a:spLocks noChangeArrowheads="1"/>
            </p:cNvSpPr>
            <p:nvPr>
              <p:custDataLst>
                <p:tags r:id="rId5"/>
              </p:custDataLst>
            </p:nvPr>
          </p:nvSpPr>
          <p:spPr bwMode="auto">
            <a:xfrm>
              <a:off x="7210425" y="1778000"/>
              <a:ext cx="23891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buFont typeface="Arial" charset="0"/>
                <a:defRPr>
                  <a:solidFill>
                    <a:schemeClr val="tx1"/>
                  </a:solidFill>
                  <a:latin typeface="Arial" charset="0"/>
                </a:defRPr>
              </a:lvl6pPr>
              <a:lvl7pPr marL="2971800" indent="-228600" algn="ctr" eaLnBrk="0" fontAlgn="base" hangingPunct="0">
                <a:spcBef>
                  <a:spcPct val="0"/>
                </a:spcBef>
                <a:spcAft>
                  <a:spcPct val="0"/>
                </a:spcAft>
                <a:buFont typeface="Arial" charset="0"/>
                <a:defRPr>
                  <a:solidFill>
                    <a:schemeClr val="tx1"/>
                  </a:solidFill>
                  <a:latin typeface="Arial" charset="0"/>
                </a:defRPr>
              </a:lvl7pPr>
              <a:lvl8pPr marL="3429000" indent="-228600" algn="ctr" eaLnBrk="0" fontAlgn="base" hangingPunct="0">
                <a:spcBef>
                  <a:spcPct val="0"/>
                </a:spcBef>
                <a:spcAft>
                  <a:spcPct val="0"/>
                </a:spcAft>
                <a:buFont typeface="Arial" charset="0"/>
                <a:defRPr>
                  <a:solidFill>
                    <a:schemeClr val="tx1"/>
                  </a:solidFill>
                  <a:latin typeface="Arial" charset="0"/>
                </a:defRPr>
              </a:lvl8pPr>
              <a:lvl9pPr marL="3886200" indent="-228600" algn="ctr" eaLnBrk="0" fontAlgn="base" hangingPunct="0">
                <a:spcBef>
                  <a:spcPct val="0"/>
                </a:spcBef>
                <a:spcAft>
                  <a:spcPct val="0"/>
                </a:spcAft>
                <a:buFont typeface="Arial" charset="0"/>
                <a:defRPr>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rPr>
                <a:t>User name and password plus content</a:t>
              </a:r>
            </a:p>
          </p:txBody>
        </p:sp>
        <p:sp>
          <p:nvSpPr>
            <p:cNvPr id="12" name="TextBox 114">
              <a:extLst>
                <a:ext uri="{FF2B5EF4-FFF2-40B4-BE49-F238E27FC236}">
                  <a16:creationId xmlns:a16="http://schemas.microsoft.com/office/drawing/2014/main" id="{778C7F9D-BC41-AA1E-137C-43354A9A5B18}"/>
                </a:ext>
              </a:extLst>
            </p:cNvPr>
            <p:cNvSpPr txBox="1">
              <a:spLocks noChangeArrowheads="1"/>
            </p:cNvSpPr>
            <p:nvPr>
              <p:custDataLst>
                <p:tags r:id="rId6"/>
              </p:custDataLst>
            </p:nvPr>
          </p:nvSpPr>
          <p:spPr bwMode="auto">
            <a:xfrm>
              <a:off x="9828212" y="2006600"/>
              <a:ext cx="2133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buFont typeface="Arial" charset="0"/>
                <a:defRPr>
                  <a:solidFill>
                    <a:schemeClr val="tx1"/>
                  </a:solidFill>
                  <a:latin typeface="Arial" charset="0"/>
                </a:defRPr>
              </a:lvl6pPr>
              <a:lvl7pPr marL="2971800" indent="-228600" algn="ctr" eaLnBrk="0" fontAlgn="base" hangingPunct="0">
                <a:spcBef>
                  <a:spcPct val="0"/>
                </a:spcBef>
                <a:spcAft>
                  <a:spcPct val="0"/>
                </a:spcAft>
                <a:buFont typeface="Arial" charset="0"/>
                <a:defRPr>
                  <a:solidFill>
                    <a:schemeClr val="tx1"/>
                  </a:solidFill>
                  <a:latin typeface="Arial" charset="0"/>
                </a:defRPr>
              </a:lvl7pPr>
              <a:lvl8pPr marL="3429000" indent="-228600" algn="ctr" eaLnBrk="0" fontAlgn="base" hangingPunct="0">
                <a:spcBef>
                  <a:spcPct val="0"/>
                </a:spcBef>
                <a:spcAft>
                  <a:spcPct val="0"/>
                </a:spcAft>
                <a:buFont typeface="Arial" charset="0"/>
                <a:defRPr>
                  <a:solidFill>
                    <a:schemeClr val="tx1"/>
                  </a:solidFill>
                  <a:latin typeface="Arial" charset="0"/>
                </a:defRPr>
              </a:lvl8pPr>
              <a:lvl9pPr marL="3886200" indent="-228600" algn="ctr" eaLnBrk="0" fontAlgn="base" hangingPunct="0">
                <a:spcBef>
                  <a:spcPct val="0"/>
                </a:spcBef>
                <a:spcAft>
                  <a:spcPct val="0"/>
                </a:spcAft>
                <a:buFont typeface="Arial" charset="0"/>
                <a:defRPr>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srgbClr val="000000"/>
                  </a:solidFill>
                  <a:effectLst/>
                  <a:uLnTx/>
                  <a:uFillTx/>
                  <a:latin typeface="Arial" charset="0"/>
                </a:rPr>
                <a:t>BigFix</a:t>
              </a:r>
              <a:r>
                <a:rPr kumimoji="0" lang="en-US" sz="1600" b="0" i="0" u="none" strike="noStrike" kern="0" cap="none" spc="0" normalizeH="0" baseline="0" noProof="0" dirty="0">
                  <a:ln>
                    <a:noFill/>
                  </a:ln>
                  <a:solidFill>
                    <a:srgbClr val="000000"/>
                  </a:solidFill>
                  <a:effectLst/>
                  <a:uLnTx/>
                  <a:uFillTx/>
                  <a:latin typeface="Arial" charset="0"/>
                </a:rPr>
                <a:t> Server</a:t>
              </a:r>
            </a:p>
          </p:txBody>
        </p:sp>
      </p:grpSp>
      <p:sp>
        <p:nvSpPr>
          <p:cNvPr id="13" name="Rectangle 3">
            <a:extLst>
              <a:ext uri="{FF2B5EF4-FFF2-40B4-BE49-F238E27FC236}">
                <a16:creationId xmlns:a16="http://schemas.microsoft.com/office/drawing/2014/main" id="{3669E287-6F84-AB45-EDF7-E08A6CC4D0F1}"/>
              </a:ext>
            </a:extLst>
          </p:cNvPr>
          <p:cNvSpPr txBox="1">
            <a:spLocks noChangeArrowheads="1"/>
          </p:cNvSpPr>
          <p:nvPr/>
        </p:nvSpPr>
        <p:spPr>
          <a:xfrm>
            <a:off x="266701" y="1165226"/>
            <a:ext cx="6934199" cy="46167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800" dirty="0">
                <a:solidFill>
                  <a:srgbClr val="000000"/>
                </a:solidFill>
                <a:latin typeface="Arial" panose="020B0604020202020204" pitchFamily="34" charset="0"/>
                <a:cs typeface="Arial" panose="020B0604020202020204" pitchFamily="34" charset="0"/>
              </a:rPr>
              <a:t>Server signing key or certificate</a:t>
            </a:r>
          </a:p>
          <a:p>
            <a:pPr lvl="1">
              <a:defRPr/>
            </a:pPr>
            <a:r>
              <a:rPr lang="en-US" sz="1800" dirty="0">
                <a:solidFill>
                  <a:srgbClr val="000000"/>
                </a:solidFill>
                <a:latin typeface="Arial" panose="020B0604020202020204" pitchFamily="34" charset="0"/>
                <a:cs typeface="Arial" panose="020B0604020202020204" pitchFamily="34" charset="0"/>
              </a:rPr>
              <a:t>Is stored on the server; protected from server theft by Windows/Linux Crypto API </a:t>
            </a:r>
          </a:p>
          <a:p>
            <a:pPr lvl="1">
              <a:defRPr/>
            </a:pPr>
            <a:r>
              <a:rPr lang="en-US" sz="1800" dirty="0">
                <a:solidFill>
                  <a:srgbClr val="000000"/>
                </a:solidFill>
                <a:latin typeface="Arial" panose="020B0604020202020204" pitchFamily="34" charset="0"/>
                <a:cs typeface="Arial" panose="020B0604020202020204" pitchFamily="34" charset="0"/>
              </a:rPr>
              <a:t>Signs content for all users</a:t>
            </a:r>
          </a:p>
          <a:p>
            <a:pPr lvl="1">
              <a:defRPr/>
            </a:pPr>
            <a:r>
              <a:rPr lang="en-US" sz="1800" dirty="0">
                <a:solidFill>
                  <a:srgbClr val="000000"/>
                </a:solidFill>
                <a:latin typeface="Arial" panose="020B0604020202020204" pitchFamily="34" charset="0"/>
                <a:cs typeface="Arial" panose="020B0604020202020204" pitchFamily="34" charset="0"/>
              </a:rPr>
              <a:t>Signed by site administrator key, verifiable with deployment masthead</a:t>
            </a:r>
          </a:p>
          <a:p>
            <a:pPr lvl="1">
              <a:defRPr/>
            </a:pPr>
            <a:r>
              <a:rPr lang="en-US" sz="1800" dirty="0">
                <a:solidFill>
                  <a:srgbClr val="000000"/>
                </a:solidFill>
                <a:latin typeface="Arial" panose="020B0604020202020204" pitchFamily="34" charset="0"/>
                <a:cs typeface="Arial" panose="020B0604020202020204" pitchFamily="34" charset="0"/>
              </a:rPr>
              <a:t>Encrypts HTTPS traffic between server and Console</a:t>
            </a:r>
          </a:p>
          <a:p>
            <a:pPr lvl="1">
              <a:defRPr/>
            </a:pPr>
            <a:r>
              <a:rPr lang="en-US" sz="1800" dirty="0">
                <a:solidFill>
                  <a:srgbClr val="000000"/>
                </a:solidFill>
                <a:latin typeface="Arial" panose="020B0604020202020204" pitchFamily="34" charset="0"/>
                <a:cs typeface="Arial" panose="020B0604020202020204" pitchFamily="34" charset="0"/>
              </a:rPr>
              <a:t>In case of compromise, can generate a new server signing key from the site administrator key and revoke the compromised key</a:t>
            </a:r>
          </a:p>
          <a:p>
            <a:pPr>
              <a:defRPr/>
            </a:pPr>
            <a:r>
              <a:rPr lang="en-US" sz="1800" dirty="0">
                <a:solidFill>
                  <a:srgbClr val="000000"/>
                </a:solidFill>
                <a:latin typeface="Arial" panose="020B0604020202020204" pitchFamily="34" charset="0"/>
                <a:cs typeface="Arial" panose="020B0604020202020204" pitchFamily="34" charset="0"/>
              </a:rPr>
              <a:t>Site administrator key</a:t>
            </a:r>
          </a:p>
          <a:p>
            <a:pPr lvl="1">
              <a:defRPr/>
            </a:pPr>
            <a:r>
              <a:rPr lang="en-US" sz="1800" dirty="0">
                <a:solidFill>
                  <a:srgbClr val="000000"/>
                </a:solidFill>
                <a:latin typeface="Arial" panose="020B0604020202020204" pitchFamily="34" charset="0"/>
                <a:cs typeface="Arial" panose="020B0604020202020204" pitchFamily="34" charset="0"/>
              </a:rPr>
              <a:t>Used to rotate the server signing key and modify deployment configuration by using the administrator tool</a:t>
            </a:r>
          </a:p>
          <a:p>
            <a:pPr lvl="1">
              <a:defRPr/>
            </a:pPr>
            <a:r>
              <a:rPr lang="en-US" sz="1800" dirty="0">
                <a:solidFill>
                  <a:srgbClr val="000000"/>
                </a:solidFill>
                <a:latin typeface="Arial" panose="020B0604020202020204" pitchFamily="34" charset="0"/>
                <a:cs typeface="Arial" panose="020B0604020202020204" pitchFamily="34" charset="0"/>
              </a:rPr>
              <a:t>Must be stored in a secure location separate from the server</a:t>
            </a:r>
          </a:p>
          <a:p>
            <a:pPr>
              <a:defRPr/>
            </a:pPr>
            <a:endParaRPr lang="en-US" sz="1500" dirty="0">
              <a:solidFill>
                <a:srgbClr val="000000"/>
              </a:solidFill>
              <a:latin typeface="Calibri" panose="020F0502020204030204"/>
            </a:endParaRPr>
          </a:p>
          <a:p>
            <a:pPr marL="0" indent="0">
              <a:buFont typeface="Arial" panose="020B0604020202020204" pitchFamily="34" charset="0"/>
              <a:buNone/>
              <a:defRPr/>
            </a:pPr>
            <a:endParaRPr lang="en-US" sz="1500" dirty="0">
              <a:solidFill>
                <a:srgbClr val="000000"/>
              </a:solidFill>
              <a:latin typeface="Calibri" panose="020F0502020204030204"/>
            </a:endParaRPr>
          </a:p>
        </p:txBody>
      </p:sp>
    </p:spTree>
    <p:extLst>
      <p:ext uri="{BB962C8B-B14F-4D97-AF65-F5344CB8AC3E}">
        <p14:creationId xmlns:p14="http://schemas.microsoft.com/office/powerpoint/2010/main" val="229726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0616893-6781-49D8-A8FA-091F8C2495F7}"/>
              </a:ext>
            </a:extLst>
          </p:cNvPr>
          <p:cNvSpPr>
            <a:spLocks noGrp="1"/>
          </p:cNvSpPr>
          <p:nvPr>
            <p:ph type="sldNum" sz="quarter" idx="12"/>
          </p:nvPr>
        </p:nvSpPr>
        <p:spPr/>
        <p:txBody>
          <a:bodyPr/>
          <a:lstStyle/>
          <a:p>
            <a:fld id="{4333ABBE-C0A7-8F4A-8D9F-FF9523F4ED4A}" type="slidenum">
              <a:rPr lang="en-GB" smtClean="0"/>
              <a:t>19</a:t>
            </a:fld>
            <a:endParaRPr lang="en-GB"/>
          </a:p>
        </p:txBody>
      </p:sp>
      <p:sp>
        <p:nvSpPr>
          <p:cNvPr id="5" name="Text Placeholder 4">
            <a:extLst>
              <a:ext uri="{FF2B5EF4-FFF2-40B4-BE49-F238E27FC236}">
                <a16:creationId xmlns:a16="http://schemas.microsoft.com/office/drawing/2014/main" id="{E17C4FB2-9F3B-4C19-8890-42C96E206446}"/>
              </a:ext>
            </a:extLst>
          </p:cNvPr>
          <p:cNvSpPr>
            <a:spLocks noGrp="1"/>
          </p:cNvSpPr>
          <p:nvPr>
            <p:ph type="body" sz="quarter" idx="14"/>
          </p:nvPr>
        </p:nvSpPr>
        <p:spPr/>
        <p:txBody>
          <a:bodyPr/>
          <a:lstStyle/>
          <a:p>
            <a:r>
              <a:rPr lang="en-IN" dirty="0"/>
              <a:t>BigFix Actions</a:t>
            </a:r>
          </a:p>
        </p:txBody>
      </p:sp>
      <p:sp>
        <p:nvSpPr>
          <p:cNvPr id="6" name="TextBox 5">
            <a:extLst>
              <a:ext uri="{FF2B5EF4-FFF2-40B4-BE49-F238E27FC236}">
                <a16:creationId xmlns:a16="http://schemas.microsoft.com/office/drawing/2014/main" id="{75810835-4D1D-4398-950F-977A61D84E72}"/>
              </a:ext>
            </a:extLst>
          </p:cNvPr>
          <p:cNvSpPr txBox="1"/>
          <p:nvPr/>
        </p:nvSpPr>
        <p:spPr>
          <a:xfrm>
            <a:off x="256724" y="886933"/>
            <a:ext cx="11620800" cy="5644994"/>
          </a:xfrm>
          <a:prstGeom prst="rect">
            <a:avLst/>
          </a:prstGeom>
          <a:noFill/>
        </p:spPr>
        <p:txBody>
          <a:bodyPr wrap="square" rtlCol="0">
            <a:normAutofit/>
          </a:bodyPr>
          <a:lstStyle/>
          <a:p>
            <a:pPr marL="742950" lvl="1" indent="-285750">
              <a:spcAft>
                <a:spcPts val="600"/>
              </a:spcAft>
              <a:buClr>
                <a:schemeClr val="tx1"/>
              </a:buClr>
              <a:buFont typeface="Arial" panose="020B0604020202020204" pitchFamily="34" charset="0"/>
              <a:buChar char="•"/>
            </a:pPr>
            <a:endParaRPr lang="en-US" dirty="0"/>
          </a:p>
          <a:p>
            <a:pPr marL="285750" indent="-285750">
              <a:spcAft>
                <a:spcPts val="600"/>
              </a:spcAft>
              <a:buClr>
                <a:schemeClr val="tx1"/>
              </a:buClr>
              <a:buFont typeface="Arial" panose="020B0604020202020204" pitchFamily="34" charset="0"/>
              <a:buChar char="•"/>
            </a:pPr>
            <a:endParaRPr lang="en-US" dirty="0"/>
          </a:p>
        </p:txBody>
      </p:sp>
      <p:sp>
        <p:nvSpPr>
          <p:cNvPr id="13" name="Rectangle 3">
            <a:extLst>
              <a:ext uri="{FF2B5EF4-FFF2-40B4-BE49-F238E27FC236}">
                <a16:creationId xmlns:a16="http://schemas.microsoft.com/office/drawing/2014/main" id="{3669E287-6F84-AB45-EDF7-E08A6CC4D0F1}"/>
              </a:ext>
            </a:extLst>
          </p:cNvPr>
          <p:cNvSpPr txBox="1">
            <a:spLocks noChangeArrowheads="1"/>
          </p:cNvSpPr>
          <p:nvPr/>
        </p:nvSpPr>
        <p:spPr>
          <a:xfrm>
            <a:off x="266701" y="1165226"/>
            <a:ext cx="11620800" cy="46167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800" dirty="0">
                <a:solidFill>
                  <a:srgbClr val="000000"/>
                </a:solidFill>
                <a:latin typeface="Arial" panose="020B0604020202020204" pitchFamily="34" charset="0"/>
                <a:cs typeface="Arial" panose="020B0604020202020204" pitchFamily="34" charset="0"/>
              </a:rPr>
              <a:t>A BigFix Action is how an operator effects a change on an endpoint.</a:t>
            </a:r>
          </a:p>
          <a:p>
            <a:pPr marL="0" indent="0">
              <a:buNone/>
              <a:defRPr/>
            </a:pPr>
            <a:r>
              <a:rPr lang="en-US" sz="1800" b="1" dirty="0">
                <a:solidFill>
                  <a:srgbClr val="000000"/>
                </a:solidFill>
                <a:latin typeface="Arial" panose="020B0604020202020204" pitchFamily="34" charset="0"/>
                <a:cs typeface="Arial" panose="020B0604020202020204" pitchFamily="34" charset="0"/>
              </a:rPr>
              <a:t>Examples:</a:t>
            </a:r>
            <a:r>
              <a:rPr lang="en-US" sz="1800" dirty="0">
                <a:solidFill>
                  <a:srgbClr val="000000"/>
                </a:solidFill>
                <a:latin typeface="Arial" panose="020B0604020202020204" pitchFamily="34" charset="0"/>
                <a:cs typeface="Arial" panose="020B0604020202020204" pitchFamily="34" charset="0"/>
              </a:rPr>
              <a:t> Applying a patch, installing software, and patching installed applications.</a:t>
            </a:r>
          </a:p>
          <a:p>
            <a:pPr marL="0" indent="0">
              <a:buNone/>
              <a:defRPr/>
            </a:pPr>
            <a:endParaRPr lang="en-US" sz="1800" dirty="0">
              <a:solidFill>
                <a:srgbClr val="000000"/>
              </a:solidFill>
              <a:latin typeface="Arial" panose="020B0604020202020204" pitchFamily="34" charset="0"/>
              <a:cs typeface="Arial" panose="020B0604020202020204" pitchFamily="34" charset="0"/>
            </a:endParaRPr>
          </a:p>
          <a:p>
            <a:pPr marL="0" indent="0">
              <a:buNone/>
              <a:defRPr/>
            </a:pPr>
            <a:r>
              <a:rPr lang="en-US" sz="1800" dirty="0">
                <a:solidFill>
                  <a:srgbClr val="000000"/>
                </a:solidFill>
                <a:latin typeface="Arial" panose="020B0604020202020204" pitchFamily="34" charset="0"/>
                <a:cs typeface="Arial" panose="020B0604020202020204" pitchFamily="34" charset="0"/>
              </a:rPr>
              <a:t>What happens during an action?</a:t>
            </a:r>
          </a:p>
          <a:p>
            <a:pPr marL="800100" lvl="1" indent="-342900">
              <a:buFont typeface="+mj-lt"/>
              <a:buAutoNum type="arabicPeriod"/>
              <a:defRPr/>
            </a:pPr>
            <a:r>
              <a:rPr lang="en-US" sz="1800" dirty="0">
                <a:solidFill>
                  <a:srgbClr val="000000"/>
                </a:solidFill>
                <a:latin typeface="Arial" panose="020B0604020202020204" pitchFamily="34" charset="0"/>
                <a:cs typeface="Arial" panose="020B0604020202020204" pitchFamily="34" charset="0"/>
              </a:rPr>
              <a:t>The operator selects the Fixlet or Task and chooses the action to take</a:t>
            </a:r>
          </a:p>
          <a:p>
            <a:pPr marL="800100" lvl="1" indent="-342900">
              <a:buFont typeface="+mj-lt"/>
              <a:buAutoNum type="arabicPeriod"/>
              <a:defRPr/>
            </a:pPr>
            <a:r>
              <a:rPr lang="en-US" sz="1800" dirty="0">
                <a:solidFill>
                  <a:srgbClr val="000000"/>
                </a:solidFill>
                <a:latin typeface="Arial" panose="020B0604020202020204" pitchFamily="34" charset="0"/>
                <a:cs typeface="Arial" panose="020B0604020202020204" pitchFamily="34" charset="0"/>
              </a:rPr>
              <a:t>The Take Action window opens, and the operator selects target devices and chooses other action settings like start time , end time, messages etc...</a:t>
            </a:r>
          </a:p>
          <a:p>
            <a:pPr marL="800100" lvl="1" indent="-342900">
              <a:buFont typeface="+mj-lt"/>
              <a:buAutoNum type="arabicPeriod"/>
              <a:defRPr/>
            </a:pPr>
            <a:r>
              <a:rPr lang="en-US" sz="1800" dirty="0">
                <a:solidFill>
                  <a:srgbClr val="000000"/>
                </a:solidFill>
                <a:latin typeface="Arial" panose="020B0604020202020204" pitchFamily="34" charset="0"/>
                <a:cs typeface="Arial" panose="020B0604020202020204" pitchFamily="34" charset="0"/>
              </a:rPr>
              <a:t>The server notifies relays of the new action through a TCP ping</a:t>
            </a:r>
          </a:p>
          <a:p>
            <a:pPr marL="800100" lvl="1" indent="-342900">
              <a:buFont typeface="+mj-lt"/>
              <a:buAutoNum type="arabicPeriod"/>
              <a:defRPr/>
            </a:pPr>
            <a:r>
              <a:rPr lang="en-US" sz="1800" dirty="0">
                <a:solidFill>
                  <a:srgbClr val="000000"/>
                </a:solidFill>
                <a:latin typeface="Arial" panose="020B0604020202020204" pitchFamily="34" charset="0"/>
                <a:cs typeface="Arial" panose="020B0604020202020204" pitchFamily="34" charset="0"/>
              </a:rPr>
              <a:t>The relays notify downstream relays through a TCP ping on the BigFix Port, and downstream clients through targeted UDP pings on the BigFix port.</a:t>
            </a:r>
          </a:p>
          <a:p>
            <a:pPr marL="800100" lvl="1" indent="-342900">
              <a:buFont typeface="+mj-lt"/>
              <a:buAutoNum type="arabicPeriod"/>
              <a:defRPr/>
            </a:pPr>
            <a:r>
              <a:rPr lang="en-US" sz="1800" dirty="0">
                <a:solidFill>
                  <a:srgbClr val="000000"/>
                </a:solidFill>
                <a:latin typeface="Arial" panose="020B0604020202020204" pitchFamily="34" charset="0"/>
                <a:cs typeface="Arial" panose="020B0604020202020204" pitchFamily="34" charset="0"/>
              </a:rPr>
              <a:t>The client gathers the action, verifies the digital signature, and determines whether the action is applicable by evaluating the applicability Relevance</a:t>
            </a:r>
          </a:p>
          <a:p>
            <a:pPr marL="800100" lvl="1" indent="-342900">
              <a:buFont typeface="+mj-lt"/>
              <a:buAutoNum type="arabicPeriod"/>
              <a:defRPr/>
            </a:pPr>
            <a:r>
              <a:rPr lang="en-US" sz="1800" dirty="0">
                <a:solidFill>
                  <a:srgbClr val="000000"/>
                </a:solidFill>
                <a:latin typeface="Arial" panose="020B0604020202020204" pitchFamily="34" charset="0"/>
                <a:cs typeface="Arial" panose="020B0604020202020204" pitchFamily="34" charset="0"/>
              </a:rPr>
              <a:t>If the action is applicable, the client runs the action and reports the results</a:t>
            </a:r>
          </a:p>
          <a:p>
            <a:pPr marL="800100" lvl="1" indent="-342900">
              <a:buFont typeface="+mj-lt"/>
              <a:buAutoNum type="arabicPeriod"/>
              <a:defRPr/>
            </a:pPr>
            <a:endParaRPr lang="en-US" sz="1800" dirty="0">
              <a:solidFill>
                <a:srgbClr val="000000"/>
              </a:solidFill>
              <a:latin typeface="Calibri" panose="020F0502020204030204"/>
            </a:endParaRPr>
          </a:p>
          <a:p>
            <a:pPr marL="0" indent="0">
              <a:buFont typeface="Arial" panose="020B0604020202020204" pitchFamily="34" charset="0"/>
              <a:buNone/>
              <a:defRPr/>
            </a:pPr>
            <a:endParaRPr lang="en-US" sz="1500" dirty="0">
              <a:solidFill>
                <a:srgbClr val="000000"/>
              </a:solidFill>
              <a:latin typeface="Calibri" panose="020F0502020204030204"/>
            </a:endParaRPr>
          </a:p>
        </p:txBody>
      </p:sp>
    </p:spTree>
    <p:extLst>
      <p:ext uri="{BB962C8B-B14F-4D97-AF65-F5344CB8AC3E}">
        <p14:creationId xmlns:p14="http://schemas.microsoft.com/office/powerpoint/2010/main" val="59520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FC63554-4BEF-4EB6-85EC-A8BA033D6FDA}"/>
              </a:ext>
            </a:extLst>
          </p:cNvPr>
          <p:cNvSpPr>
            <a:spLocks noGrp="1"/>
          </p:cNvSpPr>
          <p:nvPr>
            <p:ph type="ctrTitle"/>
          </p:nvPr>
        </p:nvSpPr>
        <p:spPr>
          <a:xfrm>
            <a:off x="358774" y="1228725"/>
            <a:ext cx="4176650" cy="776538"/>
          </a:xfrm>
        </p:spPr>
        <p:txBody>
          <a:bodyPr/>
          <a:lstStyle/>
          <a:p>
            <a:r>
              <a:rPr lang="en-IN" dirty="0"/>
              <a:t>Contents</a:t>
            </a:r>
          </a:p>
        </p:txBody>
      </p:sp>
      <p:sp>
        <p:nvSpPr>
          <p:cNvPr id="9" name="Subtitle 8">
            <a:extLst>
              <a:ext uri="{FF2B5EF4-FFF2-40B4-BE49-F238E27FC236}">
                <a16:creationId xmlns:a16="http://schemas.microsoft.com/office/drawing/2014/main" id="{6300EAD2-4BE8-489A-B87D-58672120414A}"/>
              </a:ext>
            </a:extLst>
          </p:cNvPr>
          <p:cNvSpPr>
            <a:spLocks noGrp="1"/>
          </p:cNvSpPr>
          <p:nvPr>
            <p:ph type="subTitle" idx="1"/>
          </p:nvPr>
        </p:nvSpPr>
        <p:spPr>
          <a:xfrm>
            <a:off x="358772" y="2406315"/>
            <a:ext cx="5127628" cy="3064043"/>
          </a:xfrm>
        </p:spPr>
        <p:txBody>
          <a:bodyPr>
            <a:normAutofit/>
          </a:bodyPr>
          <a:lstStyle/>
          <a:p>
            <a:pPr marL="342900" indent="-342900">
              <a:spcAft>
                <a:spcPts val="600"/>
              </a:spcAft>
              <a:buFont typeface="Arial" panose="020B0604020202020204" pitchFamily="34" charset="0"/>
              <a:buChar char="•"/>
            </a:pPr>
            <a:r>
              <a:rPr lang="en-IN" dirty="0"/>
              <a:t>BigFix Architecture - Components</a:t>
            </a:r>
          </a:p>
          <a:p>
            <a:pPr marL="342900" indent="-342900">
              <a:spcAft>
                <a:spcPts val="600"/>
              </a:spcAft>
              <a:buFont typeface="Arial" panose="020B0604020202020204" pitchFamily="34" charset="0"/>
              <a:buChar char="•"/>
            </a:pPr>
            <a:r>
              <a:rPr lang="en-IN" dirty="0"/>
              <a:t>Basic Architecture</a:t>
            </a:r>
          </a:p>
          <a:p>
            <a:pPr marL="342900" indent="-342900">
              <a:spcAft>
                <a:spcPts val="600"/>
              </a:spcAft>
              <a:buFont typeface="Arial" panose="020B0604020202020204" pitchFamily="34" charset="0"/>
              <a:buChar char="•"/>
            </a:pPr>
            <a:r>
              <a:rPr lang="en-IN" dirty="0"/>
              <a:t>Network Flow</a:t>
            </a:r>
          </a:p>
          <a:p>
            <a:pPr marL="342900" indent="-342900">
              <a:spcAft>
                <a:spcPts val="600"/>
              </a:spcAft>
              <a:buFont typeface="Arial" panose="020B0604020202020204" pitchFamily="34" charset="0"/>
              <a:buChar char="•"/>
            </a:pPr>
            <a:r>
              <a:rPr lang="en-IN" dirty="0"/>
              <a:t>Keys and Certificates</a:t>
            </a:r>
          </a:p>
          <a:p>
            <a:pPr marL="342900" indent="-342900">
              <a:spcAft>
                <a:spcPts val="600"/>
              </a:spcAft>
              <a:buFont typeface="Arial" panose="020B0604020202020204" pitchFamily="34" charset="0"/>
              <a:buChar char="•"/>
            </a:pPr>
            <a:r>
              <a:rPr lang="en-IN" dirty="0"/>
              <a:t>Relay Architecture</a:t>
            </a:r>
          </a:p>
          <a:p>
            <a:pPr marL="342900" indent="-342900">
              <a:spcAft>
                <a:spcPts val="600"/>
              </a:spcAft>
              <a:buFont typeface="Arial" panose="020B0604020202020204" pitchFamily="34" charset="0"/>
              <a:buChar char="•"/>
            </a:pPr>
            <a:r>
              <a:rPr lang="en-IN" dirty="0"/>
              <a:t>Client Evaluation Loop</a:t>
            </a:r>
          </a:p>
          <a:p>
            <a:endParaRPr lang="en-IN" dirty="0"/>
          </a:p>
          <a:p>
            <a:endParaRPr lang="en-IN" dirty="0"/>
          </a:p>
          <a:p>
            <a:endParaRPr lang="en-IN" dirty="0"/>
          </a:p>
          <a:p>
            <a:endParaRPr lang="en-IN" dirty="0"/>
          </a:p>
          <a:p>
            <a:endParaRPr lang="en-IN" dirty="0"/>
          </a:p>
        </p:txBody>
      </p:sp>
      <p:sp>
        <p:nvSpPr>
          <p:cNvPr id="11" name="Picture Placeholder 10">
            <a:extLst>
              <a:ext uri="{FF2B5EF4-FFF2-40B4-BE49-F238E27FC236}">
                <a16:creationId xmlns:a16="http://schemas.microsoft.com/office/drawing/2014/main" id="{553FA960-712E-4776-A54E-1F4B7271D8E2}"/>
              </a:ext>
            </a:extLst>
          </p:cNvPr>
          <p:cNvSpPr>
            <a:spLocks noGrp="1"/>
          </p:cNvSpPr>
          <p:nvPr>
            <p:ph type="pic" sz="quarter" idx="12"/>
          </p:nvPr>
        </p:nvSpPr>
        <p:spPr>
          <a:xfrm>
            <a:off x="5912656" y="32084"/>
            <a:ext cx="6279344" cy="6858000"/>
          </a:xfrm>
        </p:spPr>
      </p:sp>
      <p:pic>
        <p:nvPicPr>
          <p:cNvPr id="2" name="Picture 1">
            <a:extLst>
              <a:ext uri="{FF2B5EF4-FFF2-40B4-BE49-F238E27FC236}">
                <a16:creationId xmlns:a16="http://schemas.microsoft.com/office/drawing/2014/main" id="{F9D2C566-D1DD-0D75-AFF9-A443B43142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06771" y="1695878"/>
            <a:ext cx="4176650" cy="3596035"/>
          </a:xfrm>
          <a:prstGeom prst="rect">
            <a:avLst/>
          </a:prstGeom>
        </p:spPr>
      </p:pic>
      <p:pic>
        <p:nvPicPr>
          <p:cNvPr id="3" name="Picture 2">
            <a:extLst>
              <a:ext uri="{FF2B5EF4-FFF2-40B4-BE49-F238E27FC236}">
                <a16:creationId xmlns:a16="http://schemas.microsoft.com/office/drawing/2014/main" id="{AFF2FF1B-3811-1D4A-793E-B5DA4392D66C}"/>
              </a:ext>
            </a:extLst>
          </p:cNvPr>
          <p:cNvPicPr>
            <a:picLocks noChangeAspect="1"/>
          </p:cNvPicPr>
          <p:nvPr/>
        </p:nvPicPr>
        <p:blipFill>
          <a:blip r:embed="rId3"/>
          <a:stretch>
            <a:fillRect/>
          </a:stretch>
        </p:blipFill>
        <p:spPr>
          <a:xfrm>
            <a:off x="7624763" y="1966913"/>
            <a:ext cx="3735905" cy="2181225"/>
          </a:xfrm>
          <a:prstGeom prst="rect">
            <a:avLst/>
          </a:prstGeom>
        </p:spPr>
      </p:pic>
    </p:spTree>
    <p:extLst>
      <p:ext uri="{BB962C8B-B14F-4D97-AF65-F5344CB8AC3E}">
        <p14:creationId xmlns:p14="http://schemas.microsoft.com/office/powerpoint/2010/main" val="17774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0616893-6781-49D8-A8FA-091F8C2495F7}"/>
              </a:ext>
            </a:extLst>
          </p:cNvPr>
          <p:cNvSpPr>
            <a:spLocks noGrp="1"/>
          </p:cNvSpPr>
          <p:nvPr>
            <p:ph type="sldNum" sz="quarter" idx="12"/>
          </p:nvPr>
        </p:nvSpPr>
        <p:spPr/>
        <p:txBody>
          <a:bodyPr/>
          <a:lstStyle/>
          <a:p>
            <a:fld id="{4333ABBE-C0A7-8F4A-8D9F-FF9523F4ED4A}" type="slidenum">
              <a:rPr lang="en-GB" smtClean="0"/>
              <a:t>20</a:t>
            </a:fld>
            <a:endParaRPr lang="en-GB"/>
          </a:p>
        </p:txBody>
      </p:sp>
      <p:sp>
        <p:nvSpPr>
          <p:cNvPr id="5" name="Text Placeholder 4">
            <a:extLst>
              <a:ext uri="{FF2B5EF4-FFF2-40B4-BE49-F238E27FC236}">
                <a16:creationId xmlns:a16="http://schemas.microsoft.com/office/drawing/2014/main" id="{E17C4FB2-9F3B-4C19-8890-42C96E206446}"/>
              </a:ext>
            </a:extLst>
          </p:cNvPr>
          <p:cNvSpPr>
            <a:spLocks noGrp="1"/>
          </p:cNvSpPr>
          <p:nvPr>
            <p:ph type="body" sz="quarter" idx="14"/>
          </p:nvPr>
        </p:nvSpPr>
        <p:spPr/>
        <p:txBody>
          <a:bodyPr/>
          <a:lstStyle/>
          <a:p>
            <a:r>
              <a:rPr lang="en-IN" dirty="0"/>
              <a:t>BigFix Client Evaluation Loop</a:t>
            </a:r>
          </a:p>
        </p:txBody>
      </p:sp>
      <p:sp>
        <p:nvSpPr>
          <p:cNvPr id="6" name="TextBox 5">
            <a:extLst>
              <a:ext uri="{FF2B5EF4-FFF2-40B4-BE49-F238E27FC236}">
                <a16:creationId xmlns:a16="http://schemas.microsoft.com/office/drawing/2014/main" id="{75810835-4D1D-4398-950F-977A61D84E72}"/>
              </a:ext>
            </a:extLst>
          </p:cNvPr>
          <p:cNvSpPr txBox="1"/>
          <p:nvPr/>
        </p:nvSpPr>
        <p:spPr>
          <a:xfrm>
            <a:off x="256723" y="886933"/>
            <a:ext cx="11620800" cy="5644994"/>
          </a:xfrm>
          <a:prstGeom prst="rect">
            <a:avLst/>
          </a:prstGeom>
          <a:noFill/>
        </p:spPr>
        <p:txBody>
          <a:bodyPr wrap="square" rtlCol="0">
            <a:normAutofit/>
          </a:bodyPr>
          <a:lstStyle/>
          <a:p>
            <a:pPr marL="285750" indent="-285750">
              <a:spcAft>
                <a:spcPts val="600"/>
              </a:spcAft>
              <a:buClr>
                <a:schemeClr val="tx1"/>
              </a:buClr>
              <a:buFont typeface="Arial" panose="020B0604020202020204" pitchFamily="34" charset="0"/>
              <a:buChar char="•"/>
            </a:pPr>
            <a:r>
              <a:rPr lang="en-US" dirty="0"/>
              <a:t>The BigFix Client continuously evaluates content in its local repository.  Each client’s local repository contains BigFix content from the External or Custom sites that the endpoint is subscribed to.  This content can include: Fixlets, Tasks, Baselines, Properties, Analyses, and Actions.</a:t>
            </a:r>
          </a:p>
          <a:p>
            <a:pPr marL="285750" indent="-285750">
              <a:spcAft>
                <a:spcPts val="600"/>
              </a:spcAft>
              <a:buClr>
                <a:schemeClr val="tx1"/>
              </a:buClr>
              <a:buFont typeface="Arial" panose="020B0604020202020204" pitchFamily="34" charset="0"/>
              <a:buChar char="•"/>
            </a:pPr>
            <a:r>
              <a:rPr lang="en-US" dirty="0"/>
              <a:t>The client performs this evaluation using a Sleep/Wake cycle.  The agent wakes up and processes content, sleeps, then wakes up and continues to process content.  This cycle repeats until all the content has been evaluated.  The client evaluation loop then starts over.</a:t>
            </a:r>
          </a:p>
          <a:p>
            <a:pPr marL="285750" indent="-285750">
              <a:spcAft>
                <a:spcPts val="600"/>
              </a:spcAft>
              <a:buClr>
                <a:schemeClr val="tx1"/>
              </a:buClr>
              <a:buFont typeface="Arial" panose="020B0604020202020204" pitchFamily="34" charset="0"/>
              <a:buChar char="•"/>
            </a:pPr>
            <a:r>
              <a:rPr lang="en-US" dirty="0"/>
              <a:t>By default, the sleep/wake intervals are tuned so that the agent consumes approximately 2% CPU over a 24-hour period.  The time required to complete 1 cycle depends on the number of items in the local repository that must be processed along with other factors.</a:t>
            </a:r>
          </a:p>
          <a:p>
            <a:pPr marL="285750" indent="-285750">
              <a:spcAft>
                <a:spcPts val="600"/>
              </a:spcAft>
              <a:buClr>
                <a:schemeClr val="tx1"/>
              </a:buClr>
              <a:buFont typeface="Arial" panose="020B0604020202020204" pitchFamily="34" charset="0"/>
              <a:buChar char="•"/>
            </a:pPr>
            <a:r>
              <a:rPr lang="en-US" dirty="0"/>
              <a:t>The percentage of CPU that the client uses can be tuned by modifying the values of the following client settings that control the sleep/wake cycle.  These setting are:</a:t>
            </a:r>
          </a:p>
          <a:p>
            <a:pPr marL="742950" lvl="1" indent="-285750">
              <a:spcAft>
                <a:spcPts val="600"/>
              </a:spcAft>
              <a:buClr>
                <a:schemeClr val="tx1"/>
              </a:buClr>
              <a:buFont typeface="Arial" panose="020B0604020202020204" pitchFamily="34" charset="0"/>
              <a:buChar char="•"/>
            </a:pPr>
            <a:r>
              <a:rPr lang="en-US" sz="1800" b="1" i="0" u="none" strike="noStrike" baseline="0" dirty="0">
                <a:latin typeface="Courier New" panose="02070309020205020404" pitchFamily="49" charset="0"/>
                <a:cs typeface="Courier New" panose="02070309020205020404" pitchFamily="49" charset="0"/>
              </a:rPr>
              <a:t>_</a:t>
            </a:r>
            <a:r>
              <a:rPr lang="en-US" sz="1800" b="1" i="0" u="none" strike="noStrike" baseline="0" dirty="0" err="1">
                <a:latin typeface="Courier New" panose="02070309020205020404" pitchFamily="49" charset="0"/>
                <a:cs typeface="Courier New" panose="02070309020205020404" pitchFamily="49" charset="0"/>
              </a:rPr>
              <a:t>BESClient_Resource_WorkIdle</a:t>
            </a:r>
            <a:r>
              <a:rPr lang="en-US" sz="1800" b="1" i="0" u="none" strike="noStrike" baseline="0" dirty="0">
                <a:latin typeface="Courier New" panose="02070309020205020404" pitchFamily="49" charset="0"/>
                <a:cs typeface="Courier New" panose="02070309020205020404" pitchFamily="49" charset="0"/>
              </a:rPr>
              <a:t> </a:t>
            </a:r>
            <a:r>
              <a:rPr lang="en-US" sz="1800" b="0" i="0" u="none" strike="noStrike" baseline="0" dirty="0"/>
              <a:t>– The default value in milliseconds is </a:t>
            </a:r>
            <a:r>
              <a:rPr lang="en-US" sz="1800" b="1" i="0" u="none" strike="noStrike" baseline="0" dirty="0"/>
              <a:t>10</a:t>
            </a:r>
          </a:p>
          <a:p>
            <a:pPr marL="742950" lvl="1" indent="-285750">
              <a:spcAft>
                <a:spcPts val="600"/>
              </a:spcAft>
              <a:buClr>
                <a:schemeClr val="tx1"/>
              </a:buClr>
              <a:buFont typeface="Arial" panose="020B0604020202020204" pitchFamily="34" charset="0"/>
              <a:buChar char="•"/>
            </a:pPr>
            <a:r>
              <a:rPr lang="en-US" sz="1800" b="1" i="0" u="none" strike="noStrike" baseline="0" dirty="0">
                <a:latin typeface="Courier New" panose="02070309020205020404" pitchFamily="49" charset="0"/>
                <a:cs typeface="Courier New" panose="02070309020205020404" pitchFamily="49" charset="0"/>
              </a:rPr>
              <a:t>_</a:t>
            </a:r>
            <a:r>
              <a:rPr lang="en-US" sz="1800" b="1" i="0" u="none" strike="noStrike" baseline="0" dirty="0" err="1">
                <a:latin typeface="Courier New" panose="02070309020205020404" pitchFamily="49" charset="0"/>
                <a:cs typeface="Courier New" panose="02070309020205020404" pitchFamily="49" charset="0"/>
              </a:rPr>
              <a:t>BESClient_Resource_SleepIdle</a:t>
            </a:r>
            <a:r>
              <a:rPr lang="en-US" sz="1800" b="1" i="0" u="none" strike="noStrike" baseline="0" dirty="0">
                <a:latin typeface="Courier New" panose="02070309020205020404" pitchFamily="49" charset="0"/>
                <a:cs typeface="Courier New" panose="02070309020205020404" pitchFamily="49" charset="0"/>
              </a:rPr>
              <a:t> </a:t>
            </a:r>
            <a:r>
              <a:rPr lang="en-US" sz="1800" b="0" i="0" u="none" strike="noStrike" baseline="0" dirty="0"/>
              <a:t>– The default value in milliseconds is </a:t>
            </a:r>
            <a:r>
              <a:rPr lang="en-US" sz="1800" b="1" i="0" u="none" strike="noStrike" baseline="0" dirty="0"/>
              <a:t>480 </a:t>
            </a:r>
          </a:p>
          <a:p>
            <a:pPr marL="285750" indent="-285750">
              <a:spcAft>
                <a:spcPts val="600"/>
              </a:spcAft>
              <a:buClr>
                <a:schemeClr val="tx1"/>
              </a:buClr>
              <a:buFont typeface="Arial" panose="020B0604020202020204" pitchFamily="34" charset="0"/>
              <a:buChar char="•"/>
            </a:pPr>
            <a:r>
              <a:rPr lang="en-US" i="0" u="none" strike="noStrike" baseline="0" dirty="0"/>
              <a:t>These settings can be changed by using </a:t>
            </a:r>
            <a:r>
              <a:rPr lang="en-US" dirty="0"/>
              <a:t>Task ID 168 </a:t>
            </a:r>
            <a:r>
              <a:rPr lang="en-US" i="0" u="none" strike="noStrike" baseline="0" dirty="0"/>
              <a:t>in the BES Support site</a:t>
            </a:r>
          </a:p>
          <a:p>
            <a:pPr marL="742950" lvl="1" indent="-285750">
              <a:spcAft>
                <a:spcPts val="600"/>
              </a:spcAft>
              <a:buClr>
                <a:schemeClr val="tx1"/>
              </a:buClr>
              <a:buFont typeface="Arial" panose="020B0604020202020204" pitchFamily="34" charset="0"/>
              <a:buChar char="•"/>
            </a:pPr>
            <a:endParaRPr lang="en-US" dirty="0"/>
          </a:p>
          <a:p>
            <a:pPr marL="285750" indent="-285750">
              <a:spcAft>
                <a:spcPts val="600"/>
              </a:spcAft>
              <a:buClr>
                <a:schemeClr val="tx1"/>
              </a:buClr>
              <a:buFont typeface="Arial" panose="020B0604020202020204" pitchFamily="34" charset="0"/>
              <a:buChar char="•"/>
            </a:pPr>
            <a:endParaRPr lang="en-US" dirty="0"/>
          </a:p>
        </p:txBody>
      </p:sp>
    </p:spTree>
    <p:extLst>
      <p:ext uri="{BB962C8B-B14F-4D97-AF65-F5344CB8AC3E}">
        <p14:creationId xmlns:p14="http://schemas.microsoft.com/office/powerpoint/2010/main" val="215803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0616893-6781-49D8-A8FA-091F8C2495F7}"/>
              </a:ext>
            </a:extLst>
          </p:cNvPr>
          <p:cNvSpPr>
            <a:spLocks noGrp="1"/>
          </p:cNvSpPr>
          <p:nvPr>
            <p:ph type="sldNum" sz="quarter" idx="12"/>
          </p:nvPr>
        </p:nvSpPr>
        <p:spPr/>
        <p:txBody>
          <a:bodyPr/>
          <a:lstStyle/>
          <a:p>
            <a:fld id="{4333ABBE-C0A7-8F4A-8D9F-FF9523F4ED4A}" type="slidenum">
              <a:rPr lang="en-GB" smtClean="0"/>
              <a:t>21</a:t>
            </a:fld>
            <a:endParaRPr lang="en-GB"/>
          </a:p>
        </p:txBody>
      </p:sp>
      <p:sp>
        <p:nvSpPr>
          <p:cNvPr id="5" name="Text Placeholder 4">
            <a:extLst>
              <a:ext uri="{FF2B5EF4-FFF2-40B4-BE49-F238E27FC236}">
                <a16:creationId xmlns:a16="http://schemas.microsoft.com/office/drawing/2014/main" id="{E17C4FB2-9F3B-4C19-8890-42C96E206446}"/>
              </a:ext>
            </a:extLst>
          </p:cNvPr>
          <p:cNvSpPr>
            <a:spLocks noGrp="1"/>
          </p:cNvSpPr>
          <p:nvPr>
            <p:ph type="body" sz="quarter" idx="14"/>
          </p:nvPr>
        </p:nvSpPr>
        <p:spPr/>
        <p:txBody>
          <a:bodyPr/>
          <a:lstStyle/>
          <a:p>
            <a:r>
              <a:rPr lang="en-IN" dirty="0"/>
              <a:t>BigFix Client Evaluation Loop Behaviour</a:t>
            </a:r>
          </a:p>
        </p:txBody>
      </p:sp>
      <p:sp>
        <p:nvSpPr>
          <p:cNvPr id="6" name="TextBox 5">
            <a:extLst>
              <a:ext uri="{FF2B5EF4-FFF2-40B4-BE49-F238E27FC236}">
                <a16:creationId xmlns:a16="http://schemas.microsoft.com/office/drawing/2014/main" id="{75810835-4D1D-4398-950F-977A61D84E72}"/>
              </a:ext>
            </a:extLst>
          </p:cNvPr>
          <p:cNvSpPr txBox="1"/>
          <p:nvPr/>
        </p:nvSpPr>
        <p:spPr>
          <a:xfrm>
            <a:off x="256724" y="886933"/>
            <a:ext cx="11425760" cy="5644994"/>
          </a:xfrm>
          <a:prstGeom prst="rect">
            <a:avLst/>
          </a:prstGeom>
          <a:noFill/>
        </p:spPr>
        <p:txBody>
          <a:bodyPr wrap="square" rtlCol="0">
            <a:normAutofit lnSpcReduction="10000"/>
          </a:bodyPr>
          <a:lstStyle/>
          <a:p>
            <a:pPr marL="285750" indent="-285750">
              <a:spcAft>
                <a:spcPts val="600"/>
              </a:spcAft>
              <a:buClr>
                <a:schemeClr val="tx1"/>
              </a:buClr>
              <a:buFont typeface="Arial" panose="020B0604020202020204" pitchFamily="34" charset="0"/>
              <a:buChar char="•"/>
            </a:pPr>
            <a:r>
              <a:rPr lang="en-US" dirty="0"/>
              <a:t>Performs Relay auto selection</a:t>
            </a:r>
          </a:p>
          <a:p>
            <a:pPr marL="742950" lvl="1" indent="-285750">
              <a:spcAft>
                <a:spcPts val="600"/>
              </a:spcAft>
              <a:buClr>
                <a:schemeClr val="tx1"/>
              </a:buClr>
              <a:buFont typeface="Arial" panose="020B0604020202020204" pitchFamily="34" charset="0"/>
              <a:buChar char="•"/>
            </a:pPr>
            <a:r>
              <a:rPr lang="en-US" sz="1600" dirty="0"/>
              <a:t>Verifies that the endpoint is connected to the best Relay based on network location</a:t>
            </a:r>
          </a:p>
          <a:p>
            <a:pPr marL="742950" lvl="1" indent="-285750">
              <a:spcAft>
                <a:spcPts val="600"/>
              </a:spcAft>
              <a:buClr>
                <a:schemeClr val="tx1"/>
              </a:buClr>
              <a:buFont typeface="Arial" panose="020B0604020202020204" pitchFamily="34" charset="0"/>
              <a:buChar char="•"/>
            </a:pPr>
            <a:r>
              <a:rPr lang="en-US" sz="1600" dirty="0"/>
              <a:t>Runs every </a:t>
            </a:r>
            <a:r>
              <a:rPr lang="en-US" sz="1600" b="1" dirty="0"/>
              <a:t>6 hours </a:t>
            </a:r>
            <a:r>
              <a:rPr lang="en-US" sz="1600" dirty="0"/>
              <a:t>by default, or whenever communication is lost with the current Relay</a:t>
            </a:r>
          </a:p>
          <a:p>
            <a:pPr marL="285750" indent="-285750">
              <a:spcAft>
                <a:spcPts val="600"/>
              </a:spcAft>
              <a:buClr>
                <a:schemeClr val="tx1"/>
              </a:buClr>
              <a:buFont typeface="Arial" panose="020B0604020202020204" pitchFamily="34" charset="0"/>
              <a:buChar char="•"/>
            </a:pPr>
            <a:r>
              <a:rPr lang="en-US" dirty="0"/>
              <a:t>Performs Client registration</a:t>
            </a:r>
          </a:p>
          <a:p>
            <a:pPr marL="742950" lvl="1" indent="-285750">
              <a:spcAft>
                <a:spcPts val="600"/>
              </a:spcAft>
              <a:buClr>
                <a:schemeClr val="tx1"/>
              </a:buClr>
              <a:buFont typeface="Arial" panose="020B0604020202020204" pitchFamily="34" charset="0"/>
              <a:buChar char="•"/>
            </a:pPr>
            <a:r>
              <a:rPr lang="en-US" sz="1600" dirty="0"/>
              <a:t>At agent startup and if Relay auto selection identifies a more appropriate Relay to connect to</a:t>
            </a:r>
          </a:p>
          <a:p>
            <a:pPr marL="285750" indent="-285750">
              <a:spcAft>
                <a:spcPts val="600"/>
              </a:spcAft>
              <a:buClr>
                <a:schemeClr val="tx1"/>
              </a:buClr>
              <a:buFont typeface="Arial" panose="020B0604020202020204" pitchFamily="34" charset="0"/>
              <a:buChar char="•"/>
            </a:pPr>
            <a:r>
              <a:rPr lang="en-US" dirty="0"/>
              <a:t>Gathers content upon receipt of the </a:t>
            </a:r>
            <a:r>
              <a:rPr lang="en-US" b="1" dirty="0"/>
              <a:t>UDP notification</a:t>
            </a:r>
          </a:p>
          <a:p>
            <a:pPr marL="742950" lvl="1" indent="-285750">
              <a:spcAft>
                <a:spcPts val="600"/>
              </a:spcAft>
              <a:buClr>
                <a:schemeClr val="tx1"/>
              </a:buClr>
              <a:buFont typeface="Arial" panose="020B0604020202020204" pitchFamily="34" charset="0"/>
              <a:buChar char="•"/>
            </a:pPr>
            <a:r>
              <a:rPr lang="en-US" sz="1600" dirty="0"/>
              <a:t>Gathers content from the parent Relay for the Master Action Site, all External and Custom sites that the client is subscribed to.  It also gathers content for all the operator sites or Non-Master operators that have permissions to managed that endpoint.</a:t>
            </a:r>
          </a:p>
          <a:p>
            <a:pPr marL="742950" lvl="1" indent="-285750">
              <a:spcAft>
                <a:spcPts val="600"/>
              </a:spcAft>
              <a:buClr>
                <a:schemeClr val="tx1"/>
              </a:buClr>
              <a:buFont typeface="Arial" panose="020B0604020202020204" pitchFamily="34" charset="0"/>
              <a:buChar char="•"/>
            </a:pPr>
            <a:r>
              <a:rPr lang="en-US" sz="1600" dirty="0"/>
              <a:t>If UDP messages are not received, the client gathers content at least once every </a:t>
            </a:r>
            <a:r>
              <a:rPr lang="en-US" sz="1600" b="1" dirty="0"/>
              <a:t>24 hours </a:t>
            </a:r>
            <a:r>
              <a:rPr lang="en-US" sz="1600" dirty="0"/>
              <a:t>by default as defined in the masthead.</a:t>
            </a:r>
          </a:p>
          <a:p>
            <a:pPr marL="285750" indent="-285750">
              <a:spcAft>
                <a:spcPts val="600"/>
              </a:spcAft>
              <a:buClr>
                <a:schemeClr val="tx1"/>
              </a:buClr>
              <a:buFont typeface="Arial" panose="020B0604020202020204" pitchFamily="34" charset="0"/>
              <a:buChar char="•"/>
            </a:pPr>
            <a:r>
              <a:rPr lang="en-US" dirty="0"/>
              <a:t>Performs content evaluation and reports results upstream to its parent Relay</a:t>
            </a:r>
          </a:p>
          <a:p>
            <a:pPr marL="742950" lvl="1" indent="-285750">
              <a:spcAft>
                <a:spcPts val="600"/>
              </a:spcAft>
              <a:buClr>
                <a:schemeClr val="tx1"/>
              </a:buClr>
              <a:buFont typeface="Arial" panose="020B0604020202020204" pitchFamily="34" charset="0"/>
              <a:buChar char="•"/>
            </a:pPr>
            <a:r>
              <a:rPr lang="en-US" sz="1600" dirty="0"/>
              <a:t>Evaluates the applicability Relevance one document at a time and reports the results of all new evaluations and results that have changed since the last time they were evaluated.</a:t>
            </a:r>
          </a:p>
          <a:p>
            <a:pPr marL="742950" lvl="1" indent="-285750">
              <a:spcAft>
                <a:spcPts val="600"/>
              </a:spcAft>
              <a:buClr>
                <a:schemeClr val="tx1"/>
              </a:buClr>
              <a:buFont typeface="Arial" panose="020B0604020202020204" pitchFamily="34" charset="0"/>
              <a:buChar char="•"/>
            </a:pPr>
            <a:r>
              <a:rPr lang="en-US" sz="1600" dirty="0"/>
              <a:t>Runs action scripts for applicable actions in the Master Action site or Operator sites and reports results.</a:t>
            </a:r>
          </a:p>
          <a:p>
            <a:pPr marL="285750" indent="-285750">
              <a:spcAft>
                <a:spcPts val="600"/>
              </a:spcAft>
              <a:buClr>
                <a:schemeClr val="tx1"/>
              </a:buClr>
              <a:buFont typeface="Arial" panose="020B0604020202020204" pitchFamily="34" charset="0"/>
              <a:buChar char="•"/>
            </a:pPr>
            <a:r>
              <a:rPr lang="en-US" dirty="0"/>
              <a:t>Sends a heartbeat message</a:t>
            </a:r>
          </a:p>
          <a:p>
            <a:pPr marL="742950" lvl="1" indent="-285750">
              <a:spcAft>
                <a:spcPts val="600"/>
              </a:spcAft>
              <a:buClr>
                <a:schemeClr val="tx1"/>
              </a:buClr>
              <a:buFont typeface="Arial" panose="020B0604020202020204" pitchFamily="34" charset="0"/>
              <a:buChar char="•"/>
            </a:pPr>
            <a:r>
              <a:rPr lang="en-US" sz="1600" dirty="0"/>
              <a:t>Posts a message to its parent Relay to show that the client is online</a:t>
            </a:r>
          </a:p>
          <a:p>
            <a:pPr marL="742950" lvl="1" indent="-285750">
              <a:spcAft>
                <a:spcPts val="600"/>
              </a:spcAft>
              <a:buClr>
                <a:schemeClr val="tx1"/>
              </a:buClr>
              <a:buFont typeface="Arial" panose="020B0604020202020204" pitchFamily="34" charset="0"/>
              <a:buChar char="•"/>
            </a:pPr>
            <a:r>
              <a:rPr lang="en-US" sz="1600" dirty="0"/>
              <a:t>Heartbeat messages are configured to be sent every </a:t>
            </a:r>
            <a:r>
              <a:rPr lang="en-US" sz="1600" b="1" dirty="0"/>
              <a:t>15 minutes </a:t>
            </a:r>
            <a:r>
              <a:rPr lang="en-US" sz="1600" dirty="0"/>
              <a:t>by default</a:t>
            </a:r>
            <a:endParaRPr lang="en-US" i="0" u="none" strike="noStrike" baseline="0" dirty="0"/>
          </a:p>
          <a:p>
            <a:pPr marL="742950" lvl="1" indent="-285750">
              <a:spcAft>
                <a:spcPts val="600"/>
              </a:spcAft>
              <a:buClr>
                <a:schemeClr val="tx1"/>
              </a:buClr>
              <a:buFont typeface="Arial" panose="020B0604020202020204" pitchFamily="34" charset="0"/>
              <a:buChar char="•"/>
            </a:pPr>
            <a:endParaRPr lang="en-US" dirty="0"/>
          </a:p>
          <a:p>
            <a:pPr marL="285750" indent="-285750">
              <a:spcAft>
                <a:spcPts val="600"/>
              </a:spcAft>
              <a:buClr>
                <a:schemeClr val="tx1"/>
              </a:buClr>
              <a:buFont typeface="Arial" panose="020B0604020202020204" pitchFamily="34" charset="0"/>
              <a:buChar char="•"/>
            </a:pPr>
            <a:endParaRPr lang="en-US" dirty="0"/>
          </a:p>
        </p:txBody>
      </p:sp>
    </p:spTree>
    <p:extLst>
      <p:ext uri="{BB962C8B-B14F-4D97-AF65-F5344CB8AC3E}">
        <p14:creationId xmlns:p14="http://schemas.microsoft.com/office/powerpoint/2010/main" val="27531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A3D831-D0BB-4103-AE22-76CC9B6CD625}"/>
              </a:ext>
            </a:extLst>
          </p:cNvPr>
          <p:cNvSpPr>
            <a:spLocks noGrp="1"/>
          </p:cNvSpPr>
          <p:nvPr>
            <p:ph type="sldNum" sz="quarter" idx="4294967295"/>
          </p:nvPr>
        </p:nvSpPr>
        <p:spPr>
          <a:xfrm>
            <a:off x="11807825" y="6459538"/>
            <a:ext cx="384175" cy="163512"/>
          </a:xfrm>
        </p:spPr>
        <p:txBody>
          <a:bodyPr/>
          <a:lstStyle/>
          <a:p>
            <a:fld id="{4333ABBE-C0A7-8F4A-8D9F-FF9523F4ED4A}" type="slidenum">
              <a:rPr lang="en-GB" smtClean="0"/>
              <a:t>22</a:t>
            </a:fld>
            <a:endParaRPr lang="en-GB"/>
          </a:p>
        </p:txBody>
      </p:sp>
    </p:spTree>
    <p:extLst>
      <p:ext uri="{BB962C8B-B14F-4D97-AF65-F5344CB8AC3E}">
        <p14:creationId xmlns:p14="http://schemas.microsoft.com/office/powerpoint/2010/main" val="3873572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EDBAE7-C036-4AF2-882C-6EE9FBE7FA45}"/>
              </a:ext>
            </a:extLst>
          </p:cNvPr>
          <p:cNvSpPr>
            <a:spLocks noGrp="1"/>
          </p:cNvSpPr>
          <p:nvPr>
            <p:ph type="ctrTitle"/>
          </p:nvPr>
        </p:nvSpPr>
        <p:spPr/>
        <p:txBody>
          <a:bodyPr/>
          <a:lstStyle/>
          <a:p>
            <a:r>
              <a:rPr lang="en-IN" dirty="0"/>
              <a:t>BigFix Foundations</a:t>
            </a:r>
          </a:p>
        </p:txBody>
      </p:sp>
      <p:sp>
        <p:nvSpPr>
          <p:cNvPr id="7" name="Subtitle 6">
            <a:extLst>
              <a:ext uri="{FF2B5EF4-FFF2-40B4-BE49-F238E27FC236}">
                <a16:creationId xmlns:a16="http://schemas.microsoft.com/office/drawing/2014/main" id="{E1B74C6F-CCED-4160-910D-6F8DDA293F11}"/>
              </a:ext>
            </a:extLst>
          </p:cNvPr>
          <p:cNvSpPr>
            <a:spLocks noGrp="1"/>
          </p:cNvSpPr>
          <p:nvPr>
            <p:ph type="subTitle" idx="1"/>
          </p:nvPr>
        </p:nvSpPr>
        <p:spPr/>
        <p:txBody>
          <a:bodyPr/>
          <a:lstStyle/>
          <a:p>
            <a:r>
              <a:rPr lang="en-IN" dirty="0"/>
              <a:t>BigFix Architecture - Terms</a:t>
            </a:r>
          </a:p>
        </p:txBody>
      </p:sp>
    </p:spTree>
    <p:extLst>
      <p:ext uri="{BB962C8B-B14F-4D97-AF65-F5344CB8AC3E}">
        <p14:creationId xmlns:p14="http://schemas.microsoft.com/office/powerpoint/2010/main" val="409383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4134838-BF6D-4049-8AC6-AAC540D13023}"/>
              </a:ext>
            </a:extLst>
          </p:cNvPr>
          <p:cNvSpPr>
            <a:spLocks noGrp="1"/>
          </p:cNvSpPr>
          <p:nvPr>
            <p:ph type="body" sz="quarter" idx="14"/>
          </p:nvPr>
        </p:nvSpPr>
        <p:spPr/>
        <p:txBody>
          <a:bodyPr/>
          <a:lstStyle/>
          <a:p>
            <a:r>
              <a:rPr lang="en-IN" dirty="0"/>
              <a:t>BigFix Platform - Overview</a:t>
            </a:r>
          </a:p>
        </p:txBody>
      </p:sp>
      <p:sp>
        <p:nvSpPr>
          <p:cNvPr id="92" name="TextBox 91">
            <a:extLst>
              <a:ext uri="{FF2B5EF4-FFF2-40B4-BE49-F238E27FC236}">
                <a16:creationId xmlns:a16="http://schemas.microsoft.com/office/drawing/2014/main" id="{DEB7C2A0-AB98-4B87-9B00-AA784E5646A1}"/>
              </a:ext>
            </a:extLst>
          </p:cNvPr>
          <p:cNvSpPr txBox="1"/>
          <p:nvPr/>
        </p:nvSpPr>
        <p:spPr>
          <a:xfrm>
            <a:off x="256725" y="886933"/>
            <a:ext cx="11620788" cy="4801314"/>
          </a:xfrm>
          <a:prstGeom prst="rect">
            <a:avLst/>
          </a:prstGeom>
          <a:noFill/>
        </p:spPr>
        <p:txBody>
          <a:bodyPr wrap="square" rtlCol="0">
            <a:spAutoFit/>
          </a:bodyPr>
          <a:lstStyle/>
          <a:p>
            <a:pPr marL="285750" indent="-285750">
              <a:buClr>
                <a:schemeClr val="tx1"/>
              </a:buClr>
              <a:buFont typeface="Arial" panose="020B0604020202020204" pitchFamily="34" charset="0"/>
              <a:buChar char="•"/>
            </a:pPr>
            <a:r>
              <a:rPr lang="en-US" sz="1800" dirty="0"/>
              <a:t>BigFix is a </a:t>
            </a:r>
            <a:r>
              <a:rPr lang="en-US" sz="1800" u="sng" dirty="0"/>
              <a:t>single</a:t>
            </a:r>
            <a:r>
              <a:rPr lang="en-US" sz="1800" dirty="0"/>
              <a:t>, comprehensive solution for managing connected and roaming endpoints running </a:t>
            </a:r>
            <a:r>
              <a:rPr lang="en-US" sz="1800" i="1" dirty="0"/>
              <a:t>Windows, Linux, Raspbian, Unix and MacOS.</a:t>
            </a:r>
          </a:p>
          <a:p>
            <a:pPr>
              <a:buClr>
                <a:schemeClr val="bg1"/>
              </a:buClr>
            </a:pPr>
            <a:endParaRPr lang="en-US" sz="1800" i="1" dirty="0"/>
          </a:p>
          <a:p>
            <a:pPr marL="285750" indent="-285750">
              <a:buClr>
                <a:schemeClr val="tx1"/>
              </a:buClr>
              <a:buFont typeface="Arial" panose="020B0604020202020204" pitchFamily="34" charset="0"/>
              <a:buChar char="•"/>
            </a:pPr>
            <a:r>
              <a:rPr lang="en-US" dirty="0"/>
              <a:t>A single BigFix Server can manage up to </a:t>
            </a:r>
            <a:r>
              <a:rPr lang="en-US" b="1" dirty="0"/>
              <a:t>300,000</a:t>
            </a:r>
            <a:r>
              <a:rPr lang="en-US" dirty="0"/>
              <a:t> physical or virtual devices over private or public networks.  These include servers, desktops, roaming laptops, mobile phones, Point-of-Sale devices, automated Teller Machines, and self-service kiosks</a:t>
            </a:r>
            <a:endParaRPr lang="en-US" sz="1800" dirty="0"/>
          </a:p>
          <a:p>
            <a:pPr marL="285750" indent="-285750">
              <a:buClr>
                <a:schemeClr val="tx1"/>
              </a:buClr>
              <a:buFont typeface="Arial" panose="020B0604020202020204" pitchFamily="34" charset="0"/>
              <a:buChar char="•"/>
            </a:pPr>
            <a:endParaRPr lang="en-US" sz="1800" dirty="0"/>
          </a:p>
          <a:p>
            <a:pPr marL="285750" indent="-285750">
              <a:buClr>
                <a:schemeClr val="tx1"/>
              </a:buClr>
              <a:buFont typeface="Arial" panose="020B0604020202020204" pitchFamily="34" charset="0"/>
              <a:buChar char="•"/>
            </a:pPr>
            <a:r>
              <a:rPr lang="en-US" dirty="0"/>
              <a:t>A single intelligent agent continuously assesses the state of each endpoint with the deployed policies whether or not the endpoint is connected to the network.  If the endpoint is out of compliance, it informs the BigFix server.</a:t>
            </a:r>
          </a:p>
          <a:p>
            <a:pPr marL="285750" indent="-285750">
              <a:buClr>
                <a:schemeClr val="tx1"/>
              </a:buClr>
              <a:buFont typeface="Arial" panose="020B0604020202020204" pitchFamily="34" charset="0"/>
              <a:buChar char="•"/>
            </a:pPr>
            <a:endParaRPr lang="en-IN" dirty="0"/>
          </a:p>
          <a:p>
            <a:pPr marL="285750" indent="-285750">
              <a:buClr>
                <a:schemeClr val="tx1"/>
              </a:buClr>
              <a:buFont typeface="Arial" panose="020B0604020202020204" pitchFamily="34" charset="0"/>
              <a:buChar char="•"/>
            </a:pPr>
            <a:r>
              <a:rPr lang="en-IN" dirty="0"/>
              <a:t>The state of the endpoints are viewed and managed using either the BigFix Console or the WebUI.  Using these tools, operators can view whether managed devices are compliant with deployed policies and can take action to remediate out of compliance devices.</a:t>
            </a:r>
          </a:p>
          <a:p>
            <a:pPr marL="285750" indent="-285750">
              <a:buClr>
                <a:schemeClr val="tx1"/>
              </a:buClr>
              <a:buFont typeface="Arial" panose="020B0604020202020204" pitchFamily="34" charset="0"/>
              <a:buChar char="•"/>
            </a:pPr>
            <a:endParaRPr lang="en-IN" dirty="0"/>
          </a:p>
          <a:p>
            <a:pPr marL="285750" indent="-285750">
              <a:buClr>
                <a:schemeClr val="tx1"/>
              </a:buClr>
              <a:buFont typeface="Arial" panose="020B0604020202020204" pitchFamily="34" charset="0"/>
              <a:buChar char="•"/>
            </a:pPr>
            <a:r>
              <a:rPr lang="en-IN" dirty="0"/>
              <a:t>Relays are deployed in a hierarchy to help manage the distributed devices and cache policy content and downloads such as patch binaries.</a:t>
            </a:r>
            <a:endParaRPr lang="en-US" dirty="0"/>
          </a:p>
        </p:txBody>
      </p:sp>
    </p:spTree>
    <p:extLst>
      <p:ext uri="{BB962C8B-B14F-4D97-AF65-F5344CB8AC3E}">
        <p14:creationId xmlns:p14="http://schemas.microsoft.com/office/powerpoint/2010/main" val="404733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0616893-6781-49D8-A8FA-091F8C2495F7}"/>
              </a:ext>
            </a:extLst>
          </p:cNvPr>
          <p:cNvSpPr>
            <a:spLocks noGrp="1"/>
          </p:cNvSpPr>
          <p:nvPr>
            <p:ph type="sldNum" sz="quarter" idx="12"/>
          </p:nvPr>
        </p:nvSpPr>
        <p:spPr/>
        <p:txBody>
          <a:bodyPr/>
          <a:lstStyle/>
          <a:p>
            <a:fld id="{4333ABBE-C0A7-8F4A-8D9F-FF9523F4ED4A}" type="slidenum">
              <a:rPr lang="en-GB" smtClean="0"/>
              <a:t>5</a:t>
            </a:fld>
            <a:endParaRPr lang="en-GB"/>
          </a:p>
        </p:txBody>
      </p:sp>
      <p:sp>
        <p:nvSpPr>
          <p:cNvPr id="5" name="Text Placeholder 4">
            <a:extLst>
              <a:ext uri="{FF2B5EF4-FFF2-40B4-BE49-F238E27FC236}">
                <a16:creationId xmlns:a16="http://schemas.microsoft.com/office/drawing/2014/main" id="{E17C4FB2-9F3B-4C19-8890-42C96E206446}"/>
              </a:ext>
            </a:extLst>
          </p:cNvPr>
          <p:cNvSpPr>
            <a:spLocks noGrp="1"/>
          </p:cNvSpPr>
          <p:nvPr>
            <p:ph type="body" sz="quarter" idx="14"/>
          </p:nvPr>
        </p:nvSpPr>
        <p:spPr/>
        <p:txBody>
          <a:bodyPr/>
          <a:lstStyle/>
          <a:p>
            <a:r>
              <a:rPr lang="en-IN" dirty="0"/>
              <a:t>BigFix Components – Root Server</a:t>
            </a:r>
          </a:p>
        </p:txBody>
      </p:sp>
      <p:sp>
        <p:nvSpPr>
          <p:cNvPr id="6" name="TextBox 5">
            <a:extLst>
              <a:ext uri="{FF2B5EF4-FFF2-40B4-BE49-F238E27FC236}">
                <a16:creationId xmlns:a16="http://schemas.microsoft.com/office/drawing/2014/main" id="{75810835-4D1D-4398-950F-977A61D84E72}"/>
              </a:ext>
            </a:extLst>
          </p:cNvPr>
          <p:cNvSpPr txBox="1"/>
          <p:nvPr/>
        </p:nvSpPr>
        <p:spPr>
          <a:xfrm>
            <a:off x="256725" y="886933"/>
            <a:ext cx="3808838" cy="5539978"/>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1800" dirty="0"/>
              <a:t>The BigFix Server also referred to as the Root Server is manages all devices.</a:t>
            </a:r>
          </a:p>
          <a:p>
            <a:pPr marL="285750" indent="-285750">
              <a:spcAft>
                <a:spcPts val="600"/>
              </a:spcAft>
              <a:buClr>
                <a:schemeClr val="tx1"/>
              </a:buClr>
              <a:buFont typeface="Arial" panose="020B0604020202020204" pitchFamily="34" charset="0"/>
              <a:buChar char="•"/>
            </a:pPr>
            <a:r>
              <a:rPr lang="en-US" sz="1800" dirty="0"/>
              <a:t>Can manage up to </a:t>
            </a:r>
            <a:r>
              <a:rPr lang="en-US" sz="1800" b="1" dirty="0"/>
              <a:t>300,00</a:t>
            </a:r>
            <a:r>
              <a:rPr lang="en-US" b="1" dirty="0"/>
              <a:t>0</a:t>
            </a:r>
            <a:r>
              <a:rPr lang="en-US" dirty="0"/>
              <a:t> devices.</a:t>
            </a:r>
          </a:p>
          <a:p>
            <a:pPr marL="285750" indent="-285750">
              <a:spcAft>
                <a:spcPts val="600"/>
              </a:spcAft>
              <a:buClr>
                <a:schemeClr val="tx1"/>
              </a:buClr>
              <a:buFont typeface="Arial" panose="020B0604020202020204" pitchFamily="34" charset="0"/>
              <a:buChar char="•"/>
            </a:pPr>
            <a:r>
              <a:rPr lang="en-US" dirty="0"/>
              <a:t>Checks for updated content once per hour from the Content Delivery Servers and license updates once per day.</a:t>
            </a:r>
          </a:p>
          <a:p>
            <a:pPr marL="285750" indent="-285750">
              <a:spcAft>
                <a:spcPts val="600"/>
              </a:spcAft>
              <a:buClr>
                <a:schemeClr val="tx1"/>
              </a:buClr>
              <a:buFont typeface="Arial" panose="020B0604020202020204" pitchFamily="34" charset="0"/>
              <a:buChar char="•"/>
            </a:pPr>
            <a:r>
              <a:rPr lang="en-US" b="1" dirty="0" err="1"/>
              <a:t>GatherDB</a:t>
            </a:r>
            <a:r>
              <a:rPr lang="en-US" dirty="0"/>
              <a:t> inserts new content in the database.</a:t>
            </a:r>
          </a:p>
          <a:p>
            <a:pPr marL="285750" indent="-285750">
              <a:spcAft>
                <a:spcPts val="600"/>
              </a:spcAft>
              <a:buClr>
                <a:schemeClr val="tx1"/>
              </a:buClr>
              <a:buFont typeface="Arial" panose="020B0604020202020204" pitchFamily="34" charset="0"/>
              <a:buChar char="•"/>
            </a:pPr>
            <a:r>
              <a:rPr lang="en-US" sz="1800" dirty="0"/>
              <a:t>Receives reports from managed endpoints</a:t>
            </a:r>
            <a:r>
              <a:rPr lang="en-US" dirty="0"/>
              <a:t> forwarded through the Relays infrastructure.</a:t>
            </a:r>
          </a:p>
          <a:p>
            <a:pPr marL="285750" indent="-285750">
              <a:spcAft>
                <a:spcPts val="600"/>
              </a:spcAft>
              <a:buClr>
                <a:schemeClr val="tx1"/>
              </a:buClr>
              <a:buFont typeface="Arial" panose="020B0604020202020204" pitchFamily="34" charset="0"/>
              <a:buChar char="•"/>
            </a:pPr>
            <a:r>
              <a:rPr lang="en-US" sz="1800" b="1" dirty="0"/>
              <a:t>FillDB</a:t>
            </a:r>
            <a:r>
              <a:rPr lang="en-US" sz="1800" dirty="0"/>
              <a:t> ins</a:t>
            </a:r>
            <a:r>
              <a:rPr lang="en-US" dirty="0"/>
              <a:t>erts client reports into the database.</a:t>
            </a:r>
            <a:endParaRPr lang="en-US" sz="1800" dirty="0"/>
          </a:p>
          <a:p>
            <a:pPr>
              <a:buClr>
                <a:schemeClr val="bg1"/>
              </a:buClr>
            </a:pPr>
            <a:endParaRPr lang="en-US" sz="1800" i="1" dirty="0"/>
          </a:p>
          <a:p>
            <a:pPr marL="285750" indent="-285750">
              <a:buClr>
                <a:schemeClr val="tx1"/>
              </a:buClr>
              <a:buFont typeface="Arial" panose="020B0604020202020204" pitchFamily="34" charset="0"/>
              <a:buChar char="•"/>
            </a:pPr>
            <a:endParaRPr lang="en-US" dirty="0"/>
          </a:p>
        </p:txBody>
      </p:sp>
      <p:pic>
        <p:nvPicPr>
          <p:cNvPr id="9" name="Picture 8">
            <a:extLst>
              <a:ext uri="{FF2B5EF4-FFF2-40B4-BE49-F238E27FC236}">
                <a16:creationId xmlns:a16="http://schemas.microsoft.com/office/drawing/2014/main" id="{94DBEBF8-C360-4EEA-A5F3-EF8357734D1A}"/>
              </a:ext>
            </a:extLst>
          </p:cNvPr>
          <p:cNvPicPr>
            <a:picLocks noChangeAspect="1"/>
          </p:cNvPicPr>
          <p:nvPr/>
        </p:nvPicPr>
        <p:blipFill>
          <a:blip r:embed="rId2"/>
          <a:srcRect/>
          <a:stretch/>
        </p:blipFill>
        <p:spPr>
          <a:xfrm>
            <a:off x="4248443" y="612712"/>
            <a:ext cx="7384556" cy="5919214"/>
          </a:xfrm>
          <a:prstGeom prst="rect">
            <a:avLst/>
          </a:prstGeom>
        </p:spPr>
      </p:pic>
      <p:sp>
        <p:nvSpPr>
          <p:cNvPr id="10" name="Rectangle 9">
            <a:extLst>
              <a:ext uri="{FF2B5EF4-FFF2-40B4-BE49-F238E27FC236}">
                <a16:creationId xmlns:a16="http://schemas.microsoft.com/office/drawing/2014/main" id="{8EEC6400-68E0-42C6-B00F-C058E02FCA43}"/>
              </a:ext>
            </a:extLst>
          </p:cNvPr>
          <p:cNvSpPr/>
          <p:nvPr/>
        </p:nvSpPr>
        <p:spPr>
          <a:xfrm>
            <a:off x="7506586" y="2094613"/>
            <a:ext cx="744280" cy="8322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86938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0616893-6781-49D8-A8FA-091F8C2495F7}"/>
              </a:ext>
            </a:extLst>
          </p:cNvPr>
          <p:cNvSpPr>
            <a:spLocks noGrp="1"/>
          </p:cNvSpPr>
          <p:nvPr>
            <p:ph type="sldNum" sz="quarter" idx="12"/>
          </p:nvPr>
        </p:nvSpPr>
        <p:spPr/>
        <p:txBody>
          <a:bodyPr/>
          <a:lstStyle/>
          <a:p>
            <a:fld id="{4333ABBE-C0A7-8F4A-8D9F-FF9523F4ED4A}" type="slidenum">
              <a:rPr lang="en-GB" smtClean="0"/>
              <a:t>6</a:t>
            </a:fld>
            <a:endParaRPr lang="en-GB"/>
          </a:p>
        </p:txBody>
      </p:sp>
      <p:sp>
        <p:nvSpPr>
          <p:cNvPr id="5" name="Text Placeholder 4">
            <a:extLst>
              <a:ext uri="{FF2B5EF4-FFF2-40B4-BE49-F238E27FC236}">
                <a16:creationId xmlns:a16="http://schemas.microsoft.com/office/drawing/2014/main" id="{E17C4FB2-9F3B-4C19-8890-42C96E206446}"/>
              </a:ext>
            </a:extLst>
          </p:cNvPr>
          <p:cNvSpPr>
            <a:spLocks noGrp="1"/>
          </p:cNvSpPr>
          <p:nvPr>
            <p:ph type="body" sz="quarter" idx="14"/>
          </p:nvPr>
        </p:nvSpPr>
        <p:spPr/>
        <p:txBody>
          <a:bodyPr/>
          <a:lstStyle/>
          <a:p>
            <a:r>
              <a:rPr lang="en-IN" dirty="0"/>
              <a:t>BigFix Components – Clients</a:t>
            </a:r>
          </a:p>
        </p:txBody>
      </p:sp>
      <p:sp>
        <p:nvSpPr>
          <p:cNvPr id="6" name="TextBox 5">
            <a:extLst>
              <a:ext uri="{FF2B5EF4-FFF2-40B4-BE49-F238E27FC236}">
                <a16:creationId xmlns:a16="http://schemas.microsoft.com/office/drawing/2014/main" id="{75810835-4D1D-4398-950F-977A61D84E72}"/>
              </a:ext>
            </a:extLst>
          </p:cNvPr>
          <p:cNvSpPr txBox="1"/>
          <p:nvPr/>
        </p:nvSpPr>
        <p:spPr>
          <a:xfrm>
            <a:off x="256725" y="886933"/>
            <a:ext cx="3808838" cy="6017032"/>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1800" dirty="0"/>
              <a:t>The BigFix Client is installed on each device that is fully managed by BigFix</a:t>
            </a:r>
          </a:p>
          <a:p>
            <a:pPr marL="285750" indent="-285750">
              <a:spcAft>
                <a:spcPts val="600"/>
              </a:spcAft>
              <a:buClr>
                <a:schemeClr val="tx1"/>
              </a:buClr>
              <a:buFont typeface="Arial" panose="020B0604020202020204" pitchFamily="34" charset="0"/>
              <a:buChar char="•"/>
            </a:pPr>
            <a:r>
              <a:rPr lang="en-US" sz="1800" dirty="0"/>
              <a:t>The client is sometimes referred to as the BigFix Agent, and it is responsible for evaluating content in its local repository and reporting the results of the evaluation upstream.</a:t>
            </a:r>
            <a:endParaRPr lang="en-US" dirty="0"/>
          </a:p>
          <a:p>
            <a:pPr marL="285750" indent="-285750">
              <a:spcAft>
                <a:spcPts val="600"/>
              </a:spcAft>
              <a:buClr>
                <a:schemeClr val="tx1"/>
              </a:buClr>
              <a:buFont typeface="Arial" panose="020B0604020202020204" pitchFamily="34" charset="0"/>
              <a:buChar char="•"/>
            </a:pPr>
            <a:r>
              <a:rPr lang="en-US" dirty="0"/>
              <a:t>The client runs in a continuous loop called the Evaluation Loop.</a:t>
            </a:r>
          </a:p>
          <a:p>
            <a:pPr marL="285750" indent="-285750">
              <a:spcAft>
                <a:spcPts val="600"/>
              </a:spcAft>
              <a:buClr>
                <a:schemeClr val="tx1"/>
              </a:buClr>
              <a:buFont typeface="Arial" panose="020B0604020202020204" pitchFamily="34" charset="0"/>
              <a:buChar char="•"/>
            </a:pPr>
            <a:r>
              <a:rPr lang="en-US" dirty="0"/>
              <a:t>CPU usage is managed by the sleep/wake cycle settings of the client.  By default, these parameters are set so that the client uses on average </a:t>
            </a:r>
            <a:r>
              <a:rPr lang="en-US" b="1" dirty="0"/>
              <a:t>2% CPU </a:t>
            </a:r>
            <a:r>
              <a:rPr lang="en-US" dirty="0"/>
              <a:t>over a 24 hr. period.</a:t>
            </a:r>
          </a:p>
          <a:p>
            <a:pPr marL="285750" indent="-285750">
              <a:spcAft>
                <a:spcPts val="600"/>
              </a:spcAft>
              <a:buClr>
                <a:schemeClr val="tx1"/>
              </a:buClr>
              <a:buFont typeface="Arial" panose="020B0604020202020204" pitchFamily="34" charset="0"/>
              <a:buChar char="•"/>
            </a:pPr>
            <a:endParaRPr lang="en-US" sz="1800" dirty="0"/>
          </a:p>
          <a:p>
            <a:pPr>
              <a:buClr>
                <a:schemeClr val="bg1"/>
              </a:buClr>
            </a:pPr>
            <a:endParaRPr lang="en-US" sz="1800" i="1" dirty="0"/>
          </a:p>
          <a:p>
            <a:pPr marL="285750" indent="-285750">
              <a:buClr>
                <a:schemeClr val="tx1"/>
              </a:buClr>
              <a:buFont typeface="Arial" panose="020B0604020202020204" pitchFamily="34" charset="0"/>
              <a:buChar char="•"/>
            </a:pPr>
            <a:endParaRPr lang="en-US" dirty="0"/>
          </a:p>
        </p:txBody>
      </p:sp>
      <p:pic>
        <p:nvPicPr>
          <p:cNvPr id="9" name="Picture 8">
            <a:extLst>
              <a:ext uri="{FF2B5EF4-FFF2-40B4-BE49-F238E27FC236}">
                <a16:creationId xmlns:a16="http://schemas.microsoft.com/office/drawing/2014/main" id="{94DBEBF8-C360-4EEA-A5F3-EF8357734D1A}"/>
              </a:ext>
            </a:extLst>
          </p:cNvPr>
          <p:cNvPicPr>
            <a:picLocks noChangeAspect="1"/>
          </p:cNvPicPr>
          <p:nvPr/>
        </p:nvPicPr>
        <p:blipFill>
          <a:blip r:embed="rId2"/>
          <a:srcRect/>
          <a:stretch/>
        </p:blipFill>
        <p:spPr>
          <a:xfrm>
            <a:off x="4248443" y="612712"/>
            <a:ext cx="7384556" cy="5919214"/>
          </a:xfrm>
          <a:prstGeom prst="rect">
            <a:avLst/>
          </a:prstGeom>
        </p:spPr>
      </p:pic>
      <p:sp>
        <p:nvSpPr>
          <p:cNvPr id="10" name="Rectangle 9">
            <a:extLst>
              <a:ext uri="{FF2B5EF4-FFF2-40B4-BE49-F238E27FC236}">
                <a16:creationId xmlns:a16="http://schemas.microsoft.com/office/drawing/2014/main" id="{8EEC6400-68E0-42C6-B00F-C058E02FCA43}"/>
              </a:ext>
            </a:extLst>
          </p:cNvPr>
          <p:cNvSpPr/>
          <p:nvPr/>
        </p:nvSpPr>
        <p:spPr>
          <a:xfrm>
            <a:off x="8666328" y="886933"/>
            <a:ext cx="1392071" cy="23748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1341D493-B3FD-463E-BB0B-EEC3DFBEF945}"/>
              </a:ext>
            </a:extLst>
          </p:cNvPr>
          <p:cNvSpPr/>
          <p:nvPr/>
        </p:nvSpPr>
        <p:spPr>
          <a:xfrm>
            <a:off x="10240929" y="831179"/>
            <a:ext cx="1281146" cy="34269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8525D217-5B1B-477B-9109-C08D212D851E}"/>
              </a:ext>
            </a:extLst>
          </p:cNvPr>
          <p:cNvSpPr/>
          <p:nvPr/>
        </p:nvSpPr>
        <p:spPr>
          <a:xfrm>
            <a:off x="7751928" y="5227093"/>
            <a:ext cx="3770146" cy="13959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55417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0616893-6781-49D8-A8FA-091F8C2495F7}"/>
              </a:ext>
            </a:extLst>
          </p:cNvPr>
          <p:cNvSpPr>
            <a:spLocks noGrp="1"/>
          </p:cNvSpPr>
          <p:nvPr>
            <p:ph type="sldNum" sz="quarter" idx="12"/>
          </p:nvPr>
        </p:nvSpPr>
        <p:spPr/>
        <p:txBody>
          <a:bodyPr/>
          <a:lstStyle/>
          <a:p>
            <a:fld id="{4333ABBE-C0A7-8F4A-8D9F-FF9523F4ED4A}" type="slidenum">
              <a:rPr lang="en-GB" smtClean="0"/>
              <a:t>7</a:t>
            </a:fld>
            <a:endParaRPr lang="en-GB"/>
          </a:p>
        </p:txBody>
      </p:sp>
      <p:sp>
        <p:nvSpPr>
          <p:cNvPr id="5" name="Text Placeholder 4">
            <a:extLst>
              <a:ext uri="{FF2B5EF4-FFF2-40B4-BE49-F238E27FC236}">
                <a16:creationId xmlns:a16="http://schemas.microsoft.com/office/drawing/2014/main" id="{E17C4FB2-9F3B-4C19-8890-42C96E206446}"/>
              </a:ext>
            </a:extLst>
          </p:cNvPr>
          <p:cNvSpPr>
            <a:spLocks noGrp="1"/>
          </p:cNvSpPr>
          <p:nvPr>
            <p:ph type="body" sz="quarter" idx="14"/>
          </p:nvPr>
        </p:nvSpPr>
        <p:spPr/>
        <p:txBody>
          <a:bodyPr/>
          <a:lstStyle/>
          <a:p>
            <a:r>
              <a:rPr lang="en-IN" dirty="0"/>
              <a:t>BigFix Components – Relay</a:t>
            </a:r>
          </a:p>
        </p:txBody>
      </p:sp>
      <p:sp>
        <p:nvSpPr>
          <p:cNvPr id="6" name="TextBox 5">
            <a:extLst>
              <a:ext uri="{FF2B5EF4-FFF2-40B4-BE49-F238E27FC236}">
                <a16:creationId xmlns:a16="http://schemas.microsoft.com/office/drawing/2014/main" id="{75810835-4D1D-4398-950F-977A61D84E72}"/>
              </a:ext>
            </a:extLst>
          </p:cNvPr>
          <p:cNvSpPr txBox="1"/>
          <p:nvPr/>
        </p:nvSpPr>
        <p:spPr>
          <a:xfrm>
            <a:off x="256725" y="886933"/>
            <a:ext cx="3808838" cy="5324535"/>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1800" dirty="0"/>
              <a:t>The BigFix Relay is and enhanced client.  It is responsible for the following:</a:t>
            </a:r>
          </a:p>
          <a:p>
            <a:pPr marL="742950" lvl="1" indent="-285750">
              <a:spcAft>
                <a:spcPts val="600"/>
              </a:spcAft>
              <a:buClr>
                <a:schemeClr val="tx1"/>
              </a:buClr>
              <a:buFont typeface="Arial" panose="020B0604020202020204" pitchFamily="34" charset="0"/>
              <a:buChar char="•"/>
            </a:pPr>
            <a:r>
              <a:rPr lang="en-US" sz="1600" dirty="0"/>
              <a:t>Sending downstream notifications of new content.</a:t>
            </a:r>
          </a:p>
          <a:p>
            <a:pPr marL="742950" lvl="1" indent="-285750">
              <a:spcAft>
                <a:spcPts val="600"/>
              </a:spcAft>
              <a:buClr>
                <a:schemeClr val="tx1"/>
              </a:buClr>
              <a:buFont typeface="Arial" panose="020B0604020202020204" pitchFamily="34" charset="0"/>
              <a:buChar char="•"/>
            </a:pPr>
            <a:r>
              <a:rPr lang="en-US" sz="1600" dirty="0"/>
              <a:t>Caching downloads such as patch binaries.</a:t>
            </a:r>
          </a:p>
          <a:p>
            <a:pPr marL="742950" lvl="1" indent="-285750">
              <a:spcAft>
                <a:spcPts val="600"/>
              </a:spcAft>
              <a:buClr>
                <a:schemeClr val="tx1"/>
              </a:buClr>
              <a:buFont typeface="Arial" panose="020B0604020202020204" pitchFamily="34" charset="0"/>
              <a:buChar char="•"/>
            </a:pPr>
            <a:r>
              <a:rPr lang="en-US" sz="1600" dirty="0"/>
              <a:t>Receiving reports from downstream components and forwarding them upstream.</a:t>
            </a:r>
          </a:p>
          <a:p>
            <a:pPr marL="285750" indent="-285750">
              <a:spcAft>
                <a:spcPts val="600"/>
              </a:spcAft>
              <a:buClr>
                <a:schemeClr val="tx1"/>
              </a:buClr>
              <a:buFont typeface="Arial" panose="020B0604020202020204" pitchFamily="34" charset="0"/>
              <a:buChar char="•"/>
            </a:pPr>
            <a:r>
              <a:rPr lang="en-US" dirty="0"/>
              <a:t>Relays in </a:t>
            </a:r>
            <a:r>
              <a:rPr lang="en-US" b="1" dirty="0"/>
              <a:t>standard configuration </a:t>
            </a:r>
            <a:r>
              <a:rPr lang="en-US" dirty="0"/>
              <a:t>can support up to </a:t>
            </a:r>
            <a:r>
              <a:rPr lang="en-US" b="1" dirty="0"/>
              <a:t>1000</a:t>
            </a:r>
            <a:r>
              <a:rPr lang="en-US" dirty="0"/>
              <a:t> endpoints.</a:t>
            </a:r>
          </a:p>
          <a:p>
            <a:pPr marL="285750" indent="-285750">
              <a:spcAft>
                <a:spcPts val="600"/>
              </a:spcAft>
              <a:buClr>
                <a:schemeClr val="tx1"/>
              </a:buClr>
              <a:buFont typeface="Arial" panose="020B0604020202020204" pitchFamily="34" charset="0"/>
              <a:buChar char="•"/>
            </a:pPr>
            <a:r>
              <a:rPr lang="en-US" dirty="0"/>
              <a:t>Relays in </a:t>
            </a:r>
            <a:r>
              <a:rPr lang="en-US" b="1" dirty="0"/>
              <a:t>high scale </a:t>
            </a:r>
            <a:r>
              <a:rPr lang="en-US" dirty="0"/>
              <a:t>configuration can support up to </a:t>
            </a:r>
            <a:r>
              <a:rPr lang="en-US" b="1" dirty="0"/>
              <a:t>5000</a:t>
            </a:r>
            <a:r>
              <a:rPr lang="en-US" dirty="0"/>
              <a:t> endpoints.</a:t>
            </a:r>
          </a:p>
          <a:p>
            <a:pPr>
              <a:buClr>
                <a:schemeClr val="bg1"/>
              </a:buClr>
            </a:pPr>
            <a:endParaRPr lang="en-US" sz="1800" i="1" dirty="0"/>
          </a:p>
          <a:p>
            <a:pPr marL="285750" indent="-285750">
              <a:buClr>
                <a:schemeClr val="tx1"/>
              </a:buClr>
              <a:buFont typeface="Arial" panose="020B0604020202020204" pitchFamily="34" charset="0"/>
              <a:buChar char="•"/>
            </a:pPr>
            <a:endParaRPr lang="en-US" dirty="0"/>
          </a:p>
        </p:txBody>
      </p:sp>
      <p:pic>
        <p:nvPicPr>
          <p:cNvPr id="9" name="Picture 8">
            <a:extLst>
              <a:ext uri="{FF2B5EF4-FFF2-40B4-BE49-F238E27FC236}">
                <a16:creationId xmlns:a16="http://schemas.microsoft.com/office/drawing/2014/main" id="{94DBEBF8-C360-4EEA-A5F3-EF8357734D1A}"/>
              </a:ext>
            </a:extLst>
          </p:cNvPr>
          <p:cNvPicPr>
            <a:picLocks noChangeAspect="1"/>
          </p:cNvPicPr>
          <p:nvPr/>
        </p:nvPicPr>
        <p:blipFill>
          <a:blip r:embed="rId2"/>
          <a:srcRect/>
          <a:stretch/>
        </p:blipFill>
        <p:spPr>
          <a:xfrm>
            <a:off x="4248443" y="612712"/>
            <a:ext cx="7384556" cy="5919214"/>
          </a:xfrm>
          <a:prstGeom prst="rect">
            <a:avLst/>
          </a:prstGeom>
        </p:spPr>
      </p:pic>
      <p:sp>
        <p:nvSpPr>
          <p:cNvPr id="10" name="Rectangle 9">
            <a:extLst>
              <a:ext uri="{FF2B5EF4-FFF2-40B4-BE49-F238E27FC236}">
                <a16:creationId xmlns:a16="http://schemas.microsoft.com/office/drawing/2014/main" id="{8EEC6400-68E0-42C6-B00F-C058E02FCA43}"/>
              </a:ext>
            </a:extLst>
          </p:cNvPr>
          <p:cNvSpPr/>
          <p:nvPr/>
        </p:nvSpPr>
        <p:spPr>
          <a:xfrm>
            <a:off x="8543500" y="2115403"/>
            <a:ext cx="1514900" cy="11464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28849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0616893-6781-49D8-A8FA-091F8C2495F7}"/>
              </a:ext>
            </a:extLst>
          </p:cNvPr>
          <p:cNvSpPr>
            <a:spLocks noGrp="1"/>
          </p:cNvSpPr>
          <p:nvPr>
            <p:ph type="sldNum" sz="quarter" idx="12"/>
          </p:nvPr>
        </p:nvSpPr>
        <p:spPr/>
        <p:txBody>
          <a:bodyPr/>
          <a:lstStyle/>
          <a:p>
            <a:fld id="{4333ABBE-C0A7-8F4A-8D9F-FF9523F4ED4A}" type="slidenum">
              <a:rPr lang="en-GB" smtClean="0"/>
              <a:t>8</a:t>
            </a:fld>
            <a:endParaRPr lang="en-GB"/>
          </a:p>
        </p:txBody>
      </p:sp>
      <p:sp>
        <p:nvSpPr>
          <p:cNvPr id="5" name="Text Placeholder 4">
            <a:extLst>
              <a:ext uri="{FF2B5EF4-FFF2-40B4-BE49-F238E27FC236}">
                <a16:creationId xmlns:a16="http://schemas.microsoft.com/office/drawing/2014/main" id="{E17C4FB2-9F3B-4C19-8890-42C96E206446}"/>
              </a:ext>
            </a:extLst>
          </p:cNvPr>
          <p:cNvSpPr>
            <a:spLocks noGrp="1"/>
          </p:cNvSpPr>
          <p:nvPr>
            <p:ph type="body" sz="quarter" idx="14"/>
          </p:nvPr>
        </p:nvSpPr>
        <p:spPr/>
        <p:txBody>
          <a:bodyPr/>
          <a:lstStyle/>
          <a:p>
            <a:r>
              <a:rPr lang="en-IN" dirty="0"/>
              <a:t>BigFix Components – Web Reports</a:t>
            </a:r>
          </a:p>
        </p:txBody>
      </p:sp>
      <p:sp>
        <p:nvSpPr>
          <p:cNvPr id="6" name="TextBox 5">
            <a:extLst>
              <a:ext uri="{FF2B5EF4-FFF2-40B4-BE49-F238E27FC236}">
                <a16:creationId xmlns:a16="http://schemas.microsoft.com/office/drawing/2014/main" id="{75810835-4D1D-4398-950F-977A61D84E72}"/>
              </a:ext>
            </a:extLst>
          </p:cNvPr>
          <p:cNvSpPr txBox="1"/>
          <p:nvPr/>
        </p:nvSpPr>
        <p:spPr>
          <a:xfrm>
            <a:off x="256725" y="886933"/>
            <a:ext cx="4232348" cy="5644994"/>
          </a:xfrm>
          <a:prstGeom prst="rect">
            <a:avLst/>
          </a:prstGeom>
          <a:noFill/>
        </p:spPr>
        <p:txBody>
          <a:bodyPr wrap="square" rtlCol="0">
            <a:normAutofit lnSpcReduction="10000"/>
          </a:bodyPr>
          <a:lstStyle/>
          <a:p>
            <a:pPr marL="285750" indent="-285750">
              <a:spcAft>
                <a:spcPts val="600"/>
              </a:spcAft>
              <a:buClr>
                <a:schemeClr val="tx1"/>
              </a:buClr>
              <a:buFont typeface="Arial" panose="020B0604020202020204" pitchFamily="34" charset="0"/>
              <a:buChar char="•"/>
            </a:pPr>
            <a:r>
              <a:rPr lang="en-US" sz="1800" dirty="0"/>
              <a:t>BigFix Web Reports is the primary reporting interface.</a:t>
            </a:r>
          </a:p>
          <a:p>
            <a:pPr marL="285750" indent="-285750">
              <a:spcAft>
                <a:spcPts val="600"/>
              </a:spcAft>
              <a:buClr>
                <a:schemeClr val="tx1"/>
              </a:buClr>
              <a:buFont typeface="Arial" panose="020B0604020202020204" pitchFamily="34" charset="0"/>
              <a:buChar char="•"/>
            </a:pPr>
            <a:r>
              <a:rPr lang="en-US" dirty="0"/>
              <a:t>Web Reports can be co-located with the BigFix Root Server or distributed.</a:t>
            </a:r>
          </a:p>
          <a:p>
            <a:pPr marL="285750" indent="-285750">
              <a:spcAft>
                <a:spcPts val="600"/>
              </a:spcAft>
              <a:buClr>
                <a:schemeClr val="tx1"/>
              </a:buClr>
              <a:buFont typeface="Arial" panose="020B0604020202020204" pitchFamily="34" charset="0"/>
              <a:buChar char="•"/>
            </a:pPr>
            <a:r>
              <a:rPr lang="en-US" sz="1800" b="1" dirty="0"/>
              <a:t>Multiple instances </a:t>
            </a:r>
            <a:r>
              <a:rPr lang="en-US" sz="1800" dirty="0"/>
              <a:t>of Web Reports can be deployed.</a:t>
            </a:r>
          </a:p>
          <a:p>
            <a:pPr marL="285750" indent="-285750">
              <a:spcAft>
                <a:spcPts val="600"/>
              </a:spcAft>
              <a:buClr>
                <a:schemeClr val="tx1"/>
              </a:buClr>
              <a:buFont typeface="Arial" panose="020B0604020202020204" pitchFamily="34" charset="0"/>
              <a:buChar char="•"/>
            </a:pPr>
            <a:r>
              <a:rPr lang="en-US" b="1" dirty="0"/>
              <a:t>Multiple </a:t>
            </a:r>
            <a:r>
              <a:rPr lang="en-US" b="1" dirty="0" err="1"/>
              <a:t>datasources</a:t>
            </a:r>
            <a:r>
              <a:rPr lang="en-US" b="1" dirty="0"/>
              <a:t> </a:t>
            </a:r>
            <a:r>
              <a:rPr lang="en-US" dirty="0"/>
              <a:t>can be defined to consolidate reporting from multiple BigFix Servers.</a:t>
            </a:r>
            <a:endParaRPr lang="en-US" sz="1800" dirty="0"/>
          </a:p>
          <a:p>
            <a:pPr marL="285750" indent="-285750">
              <a:spcAft>
                <a:spcPts val="600"/>
              </a:spcAft>
              <a:buClr>
                <a:schemeClr val="tx1"/>
              </a:buClr>
              <a:buFont typeface="Arial" panose="020B0604020202020204" pitchFamily="34" charset="0"/>
              <a:buChar char="•"/>
            </a:pPr>
            <a:r>
              <a:rPr lang="en-US" dirty="0"/>
              <a:t>The Web Reports database only contains information about users, and report definitions.  The BigFix data is retrieved using a cached copy of the </a:t>
            </a:r>
            <a:r>
              <a:rPr lang="en-US" dirty="0" err="1"/>
              <a:t>BFEnterprise</a:t>
            </a:r>
            <a:r>
              <a:rPr lang="en-US" dirty="0"/>
              <a:t> database which is updated every </a:t>
            </a:r>
            <a:r>
              <a:rPr lang="en-US" b="1" dirty="0"/>
              <a:t>15 seconds </a:t>
            </a:r>
            <a:r>
              <a:rPr lang="en-US" dirty="0"/>
              <a:t>by default.</a:t>
            </a:r>
          </a:p>
          <a:p>
            <a:pPr marL="285750" indent="-285750">
              <a:spcAft>
                <a:spcPts val="600"/>
              </a:spcAft>
              <a:buClr>
                <a:schemeClr val="tx1"/>
              </a:buClr>
              <a:buFont typeface="Arial" panose="020B0604020202020204" pitchFamily="34" charset="0"/>
              <a:buChar char="•"/>
            </a:pPr>
            <a:r>
              <a:rPr lang="en-US" dirty="0"/>
              <a:t>The default Web Reports ports are:</a:t>
            </a:r>
          </a:p>
          <a:p>
            <a:pPr marL="742950" lvl="1" indent="-285750">
              <a:spcAft>
                <a:spcPts val="600"/>
              </a:spcAft>
              <a:buClr>
                <a:schemeClr val="tx1"/>
              </a:buClr>
              <a:buFont typeface="Arial" panose="020B0604020202020204" pitchFamily="34" charset="0"/>
              <a:buChar char="•"/>
            </a:pPr>
            <a:r>
              <a:rPr lang="en-US" sz="1600" dirty="0"/>
              <a:t>HTTP Redirect Port: </a:t>
            </a:r>
            <a:r>
              <a:rPr lang="en-US" sz="1600" b="1" dirty="0"/>
              <a:t>8080</a:t>
            </a:r>
          </a:p>
          <a:p>
            <a:pPr marL="742950" lvl="1" indent="-285750">
              <a:spcAft>
                <a:spcPts val="600"/>
              </a:spcAft>
              <a:buClr>
                <a:schemeClr val="tx1"/>
              </a:buClr>
              <a:buFont typeface="Arial" panose="020B0604020202020204" pitchFamily="34" charset="0"/>
              <a:buChar char="•"/>
            </a:pPr>
            <a:r>
              <a:rPr lang="en-US" sz="1600" dirty="0"/>
              <a:t>HTTPS SSL Port: </a:t>
            </a:r>
            <a:r>
              <a:rPr lang="en-US" sz="1600" b="1" dirty="0"/>
              <a:t>8083</a:t>
            </a:r>
          </a:p>
        </p:txBody>
      </p:sp>
      <p:pic>
        <p:nvPicPr>
          <p:cNvPr id="9" name="Picture 8">
            <a:extLst>
              <a:ext uri="{FF2B5EF4-FFF2-40B4-BE49-F238E27FC236}">
                <a16:creationId xmlns:a16="http://schemas.microsoft.com/office/drawing/2014/main" id="{94DBEBF8-C360-4EEA-A5F3-EF8357734D1A}"/>
              </a:ext>
            </a:extLst>
          </p:cNvPr>
          <p:cNvPicPr>
            <a:picLocks noChangeAspect="1"/>
          </p:cNvPicPr>
          <p:nvPr/>
        </p:nvPicPr>
        <p:blipFill>
          <a:blip r:embed="rId2"/>
          <a:srcRect/>
          <a:stretch/>
        </p:blipFill>
        <p:spPr>
          <a:xfrm>
            <a:off x="4489073" y="612712"/>
            <a:ext cx="7384556" cy="5919214"/>
          </a:xfrm>
          <a:prstGeom prst="rect">
            <a:avLst/>
          </a:prstGeom>
        </p:spPr>
      </p:pic>
      <p:sp>
        <p:nvSpPr>
          <p:cNvPr id="10" name="Rectangle 9">
            <a:extLst>
              <a:ext uri="{FF2B5EF4-FFF2-40B4-BE49-F238E27FC236}">
                <a16:creationId xmlns:a16="http://schemas.microsoft.com/office/drawing/2014/main" id="{8EEC6400-68E0-42C6-B00F-C058E02FCA43}"/>
              </a:ext>
            </a:extLst>
          </p:cNvPr>
          <p:cNvSpPr/>
          <p:nvPr/>
        </p:nvSpPr>
        <p:spPr>
          <a:xfrm>
            <a:off x="7657830" y="2061877"/>
            <a:ext cx="805218" cy="9123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44832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0616893-6781-49D8-A8FA-091F8C2495F7}"/>
              </a:ext>
            </a:extLst>
          </p:cNvPr>
          <p:cNvSpPr>
            <a:spLocks noGrp="1"/>
          </p:cNvSpPr>
          <p:nvPr>
            <p:ph type="sldNum" sz="quarter" idx="12"/>
          </p:nvPr>
        </p:nvSpPr>
        <p:spPr/>
        <p:txBody>
          <a:bodyPr/>
          <a:lstStyle/>
          <a:p>
            <a:fld id="{4333ABBE-C0A7-8F4A-8D9F-FF9523F4ED4A}" type="slidenum">
              <a:rPr lang="en-GB" smtClean="0"/>
              <a:t>9</a:t>
            </a:fld>
            <a:endParaRPr lang="en-GB"/>
          </a:p>
        </p:txBody>
      </p:sp>
      <p:sp>
        <p:nvSpPr>
          <p:cNvPr id="5" name="Text Placeholder 4">
            <a:extLst>
              <a:ext uri="{FF2B5EF4-FFF2-40B4-BE49-F238E27FC236}">
                <a16:creationId xmlns:a16="http://schemas.microsoft.com/office/drawing/2014/main" id="{E17C4FB2-9F3B-4C19-8890-42C96E206446}"/>
              </a:ext>
            </a:extLst>
          </p:cNvPr>
          <p:cNvSpPr>
            <a:spLocks noGrp="1"/>
          </p:cNvSpPr>
          <p:nvPr>
            <p:ph type="body" sz="quarter" idx="14"/>
          </p:nvPr>
        </p:nvSpPr>
        <p:spPr/>
        <p:txBody>
          <a:bodyPr/>
          <a:lstStyle/>
          <a:p>
            <a:r>
              <a:rPr lang="en-IN" dirty="0"/>
              <a:t>BigFix Components – WebUI</a:t>
            </a:r>
          </a:p>
        </p:txBody>
      </p:sp>
      <p:sp>
        <p:nvSpPr>
          <p:cNvPr id="6" name="TextBox 5">
            <a:extLst>
              <a:ext uri="{FF2B5EF4-FFF2-40B4-BE49-F238E27FC236}">
                <a16:creationId xmlns:a16="http://schemas.microsoft.com/office/drawing/2014/main" id="{75810835-4D1D-4398-950F-977A61D84E72}"/>
              </a:ext>
            </a:extLst>
          </p:cNvPr>
          <p:cNvSpPr txBox="1"/>
          <p:nvPr/>
        </p:nvSpPr>
        <p:spPr>
          <a:xfrm>
            <a:off x="256725" y="886933"/>
            <a:ext cx="4232348" cy="5644994"/>
          </a:xfrm>
          <a:prstGeom prst="rect">
            <a:avLst/>
          </a:prstGeom>
          <a:noFill/>
        </p:spPr>
        <p:txBody>
          <a:bodyPr wrap="square" rtlCol="0">
            <a:normAutofit lnSpcReduction="10000"/>
          </a:bodyPr>
          <a:lstStyle/>
          <a:p>
            <a:pPr marL="285750" indent="-285750">
              <a:spcAft>
                <a:spcPts val="600"/>
              </a:spcAft>
              <a:buClr>
                <a:schemeClr val="tx1"/>
              </a:buClr>
              <a:buFont typeface="Arial" panose="020B0604020202020204" pitchFamily="34" charset="0"/>
              <a:buChar char="•"/>
            </a:pPr>
            <a:r>
              <a:rPr lang="en-US" sz="1600" dirty="0"/>
              <a:t>BigFix WebUI can be co-located with the Root Server in small environments or installed on a dedicated system.</a:t>
            </a:r>
          </a:p>
          <a:p>
            <a:pPr marL="285750" indent="-285750">
              <a:spcAft>
                <a:spcPts val="600"/>
              </a:spcAft>
              <a:buClr>
                <a:schemeClr val="tx1"/>
              </a:buClr>
              <a:buFont typeface="Arial" panose="020B0604020202020204" pitchFamily="34" charset="0"/>
              <a:buChar char="•"/>
            </a:pPr>
            <a:r>
              <a:rPr lang="en-US" sz="1600" dirty="0"/>
              <a:t>Only </a:t>
            </a:r>
            <a:r>
              <a:rPr lang="en-US" sz="1600" b="1" dirty="0"/>
              <a:t>1 instance </a:t>
            </a:r>
            <a:r>
              <a:rPr lang="en-US" sz="1600" dirty="0"/>
              <a:t>of WebUI is supported per BigFix Server.</a:t>
            </a:r>
          </a:p>
          <a:p>
            <a:pPr marL="285750" indent="-285750">
              <a:spcAft>
                <a:spcPts val="600"/>
              </a:spcAft>
              <a:buClr>
                <a:schemeClr val="tx1"/>
              </a:buClr>
              <a:buFont typeface="Arial" panose="020B0604020202020204" pitchFamily="34" charset="0"/>
              <a:buChar char="•"/>
            </a:pPr>
            <a:r>
              <a:rPr lang="en-US" sz="1600" dirty="0"/>
              <a:t>If co-locating WebUI with the Root Server an additional </a:t>
            </a:r>
            <a:r>
              <a:rPr lang="en-US" sz="1600" b="1" dirty="0"/>
              <a:t>2 CPUs per 10 concurrent </a:t>
            </a:r>
            <a:r>
              <a:rPr lang="en-US" sz="1600" dirty="0"/>
              <a:t>WebUI users is required.</a:t>
            </a:r>
          </a:p>
          <a:p>
            <a:pPr marL="285750" indent="-285750">
              <a:spcAft>
                <a:spcPts val="600"/>
              </a:spcAft>
              <a:buClr>
                <a:schemeClr val="tx1"/>
              </a:buClr>
              <a:buFont typeface="Arial" panose="020B0604020202020204" pitchFamily="34" charset="0"/>
              <a:buChar char="•"/>
            </a:pPr>
            <a:r>
              <a:rPr lang="en-US" sz="1600" dirty="0"/>
              <a:t>WebUI augments the Console but does not replace it.</a:t>
            </a:r>
          </a:p>
          <a:p>
            <a:pPr marL="285750" indent="-285750">
              <a:spcAft>
                <a:spcPts val="600"/>
              </a:spcAft>
              <a:buClr>
                <a:schemeClr val="tx1"/>
              </a:buClr>
              <a:buFont typeface="Arial" panose="020B0604020202020204" pitchFamily="34" charset="0"/>
              <a:buChar char="•"/>
            </a:pPr>
            <a:r>
              <a:rPr lang="en-US" sz="1600" dirty="0"/>
              <a:t>Users access WebUI through a supported Web Browser.</a:t>
            </a:r>
          </a:p>
          <a:p>
            <a:pPr marL="285750" indent="-285750">
              <a:spcAft>
                <a:spcPts val="600"/>
              </a:spcAft>
              <a:buClr>
                <a:schemeClr val="tx1"/>
              </a:buClr>
              <a:buFont typeface="Arial" panose="020B0604020202020204" pitchFamily="34" charset="0"/>
              <a:buChar char="•"/>
            </a:pPr>
            <a:r>
              <a:rPr lang="en-US" sz="1600" dirty="0"/>
              <a:t>WebUI can support up to </a:t>
            </a:r>
            <a:r>
              <a:rPr lang="en-US" sz="1600" b="1" dirty="0"/>
              <a:t>36 concurrent users</a:t>
            </a:r>
            <a:r>
              <a:rPr lang="en-US" sz="1600" dirty="0"/>
              <a:t> with the maximum of </a:t>
            </a:r>
            <a:r>
              <a:rPr lang="en-US" sz="1600" b="1" dirty="0"/>
              <a:t>300,000</a:t>
            </a:r>
            <a:r>
              <a:rPr lang="en-US" sz="1600" dirty="0"/>
              <a:t> endpoints.</a:t>
            </a:r>
          </a:p>
          <a:p>
            <a:pPr marL="285750" indent="-285750">
              <a:spcAft>
                <a:spcPts val="600"/>
              </a:spcAft>
              <a:buClr>
                <a:schemeClr val="tx1"/>
              </a:buClr>
              <a:buFont typeface="Arial" panose="020B0604020202020204" pitchFamily="34" charset="0"/>
              <a:buChar char="•"/>
            </a:pPr>
            <a:r>
              <a:rPr lang="en-US" sz="1600" dirty="0"/>
              <a:t>The default SSL port for WebUI is </a:t>
            </a:r>
            <a:r>
              <a:rPr lang="en-US" sz="1600" b="1" dirty="0"/>
              <a:t>443</a:t>
            </a:r>
            <a:r>
              <a:rPr lang="en-US" sz="1600" dirty="0"/>
              <a:t>.</a:t>
            </a:r>
          </a:p>
          <a:p>
            <a:pPr marL="285750" indent="-285750">
              <a:spcAft>
                <a:spcPts val="600"/>
              </a:spcAft>
              <a:buClr>
                <a:schemeClr val="tx1"/>
              </a:buClr>
              <a:buFont typeface="Arial" panose="020B0604020202020204" pitchFamily="34" charset="0"/>
              <a:buChar char="•"/>
            </a:pPr>
            <a:r>
              <a:rPr lang="en-US" sz="1600" dirty="0"/>
              <a:t>The WebUI uses port </a:t>
            </a:r>
            <a:r>
              <a:rPr lang="en-US" sz="1600" b="1" dirty="0"/>
              <a:t>52315</a:t>
            </a:r>
            <a:r>
              <a:rPr lang="en-US" sz="1600" dirty="0"/>
              <a:t> for internal communication between WebUI and the Root Server.</a:t>
            </a:r>
          </a:p>
          <a:p>
            <a:pPr marL="285750" indent="-285750">
              <a:spcAft>
                <a:spcPts val="600"/>
              </a:spcAft>
              <a:buClr>
                <a:schemeClr val="tx1"/>
              </a:buClr>
              <a:buFont typeface="Arial" panose="020B0604020202020204" pitchFamily="34" charset="0"/>
              <a:buChar char="•"/>
            </a:pPr>
            <a:r>
              <a:rPr lang="en-US" sz="1600" dirty="0"/>
              <a:t>If installing WebUI on a remote server, the following ports must all be opened: </a:t>
            </a:r>
            <a:r>
              <a:rPr lang="en-US" sz="1600" b="1" dirty="0"/>
              <a:t>5000</a:t>
            </a:r>
            <a:r>
              <a:rPr lang="en-US" sz="1600" dirty="0"/>
              <a:t> and </a:t>
            </a:r>
            <a:r>
              <a:rPr lang="en-US" sz="1600" b="1" dirty="0"/>
              <a:t>5001</a:t>
            </a:r>
          </a:p>
          <a:p>
            <a:pPr marL="285750" indent="-285750">
              <a:spcAft>
                <a:spcPts val="600"/>
              </a:spcAft>
              <a:buClr>
                <a:schemeClr val="tx1"/>
              </a:buClr>
              <a:buFont typeface="Arial" panose="020B0604020202020204" pitchFamily="34" charset="0"/>
              <a:buChar char="•"/>
            </a:pPr>
            <a:endParaRPr lang="en-US" dirty="0"/>
          </a:p>
          <a:p>
            <a:pPr marL="285750" indent="-285750">
              <a:spcAft>
                <a:spcPts val="600"/>
              </a:spcAft>
              <a:buClr>
                <a:schemeClr val="tx1"/>
              </a:buClr>
              <a:buFont typeface="Arial" panose="020B0604020202020204" pitchFamily="34" charset="0"/>
              <a:buChar char="•"/>
            </a:pPr>
            <a:endParaRPr lang="en-US" dirty="0"/>
          </a:p>
        </p:txBody>
      </p:sp>
      <p:pic>
        <p:nvPicPr>
          <p:cNvPr id="9" name="Picture 8">
            <a:extLst>
              <a:ext uri="{FF2B5EF4-FFF2-40B4-BE49-F238E27FC236}">
                <a16:creationId xmlns:a16="http://schemas.microsoft.com/office/drawing/2014/main" id="{94DBEBF8-C360-4EEA-A5F3-EF8357734D1A}"/>
              </a:ext>
            </a:extLst>
          </p:cNvPr>
          <p:cNvPicPr>
            <a:picLocks noChangeAspect="1"/>
          </p:cNvPicPr>
          <p:nvPr/>
        </p:nvPicPr>
        <p:blipFill>
          <a:blip r:embed="rId2"/>
          <a:srcRect/>
          <a:stretch/>
        </p:blipFill>
        <p:spPr>
          <a:xfrm>
            <a:off x="4489073" y="612712"/>
            <a:ext cx="7384556" cy="5919214"/>
          </a:xfrm>
          <a:prstGeom prst="rect">
            <a:avLst/>
          </a:prstGeom>
        </p:spPr>
      </p:pic>
      <p:sp>
        <p:nvSpPr>
          <p:cNvPr id="10" name="Rectangle 9">
            <a:extLst>
              <a:ext uri="{FF2B5EF4-FFF2-40B4-BE49-F238E27FC236}">
                <a16:creationId xmlns:a16="http://schemas.microsoft.com/office/drawing/2014/main" id="{8EEC6400-68E0-42C6-B00F-C058E02FCA43}"/>
              </a:ext>
            </a:extLst>
          </p:cNvPr>
          <p:cNvSpPr/>
          <p:nvPr/>
        </p:nvSpPr>
        <p:spPr>
          <a:xfrm>
            <a:off x="8925636" y="874769"/>
            <a:ext cx="1364776" cy="11996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318757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2&quot;/&gt;&lt;lineCharCount val=&quot;9&quot;/&gt;&lt;lineCharCount val=&quot;19&quot;/&gt;&lt;/TableIndex&gt;&lt;/ShapeTextInfo&gt;"/>
  <p:tag name="HTML_SHAPEINFO" val="&lt;ThreeDShapeInfo&gt;&lt;uuid val=&quot;{34345586-C3A1-4280-81F6-B79F0BB4E452}&quot;/&gt;&lt;isInvalidForFieldText val=&quot;0&quot;/&gt;&lt;Image&gt;&lt;filename val=&quot;C:\Users\IBM_ADMIN\AppData\Local\Temp\CP49828672544365Session\CPTrustFolder49828672544381\PPTImport49828673422276\data\asimages\{34345586-C3A1-4280-81F6-B79F0BB4E452}_8.png&quot;/&gt;&lt;left val=&quot;1040&quot;/&gt;&lt;top val=&quot;381&quot;/&gt;&lt;width val=&quot;215&quot;/&gt;&lt;height val=&quot;97&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6DD7723D-BF70-40DD-94FE-D6860360BA84}&quot;/&gt;&lt;isInvalidForFieldText val=&quot;0&quot;/&gt;&lt;Image&gt;&lt;filename val=&quot;C:\Users\IBM_ADMIN\AppData\Local\Temp\CP49828672544365Session\CPTrustFolder49828672544381\PPTImport49828673422276\data\asimages\{6DD7723D-BF70-40DD-94FE-D6860360BA84}_8.png&quot;/&gt;&lt;left val=&quot;800&quot;/&gt;&lt;top val=&quot;373&quot;/&gt;&lt;width val=&quot;120&quot;/&gt;&lt;height val=&quot;46&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EFD305A5-0F3C-4BFB-B7C7-BB7C7174CDEA}&quot;/&gt;&lt;isInvalidForFieldText val=&quot;0&quot;/&gt;&lt;Image&gt;&lt;filename val=&quot;C:\Users\IBM_ADMIN\AppData\Local\Temp\CP49828672544365Session\CPTrustFolder49828672544381\PPTImport49828673422276\data\asimages\{EFD305A5-0F3C-4BFB-B7C7-BB7C7174CDEA}_8.png&quot;/&gt;&lt;left val=&quot;1083&quot;/&gt;&lt;top val=&quot;138&quot;/&gt;&lt;width val=&quot;151&quot;/&gt;&lt;height val=&quot;46&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quot;/&gt;&lt;lineCharCount val=&quot;7&quot;/&gt;&lt;/TableIndex&gt;&lt;/ShapeTextInfo&gt;"/>
  <p:tag name="HTML_SHAPEINFO" val="&lt;ThreeDShapeInfo&gt;&lt;uuid val=&quot;{69EAA032-843B-42F6-9505-7A5524B3A66A}&quot;/&gt;&lt;isInvalidForFieldText val=&quot;0&quot;/&gt;&lt;Image&gt;&lt;filename val=&quot;C:\Users\IBM_ADMIN\AppData\Local\Temp\CP49828672544365Session\CPTrustFolder49828672544381\PPTImport49828673422276\data\asimages\{69EAA032-843B-42F6-9505-7A5524B3A66A}_8.png&quot;/&gt;&lt;left val=&quot;1106&quot;/&gt;&lt;top val=&quot;480&quot;/&gt;&lt;width val=&quot;118&quot;/&gt;&lt;height val=&quot;7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21&quot;/&gt;&lt;/TableIndex&gt;&lt;/ShapeTextInfo&gt;"/>
  <p:tag name="HTML_SHAPEINFO" val="&lt;ThreeDShapeInfo&gt;&lt;uuid val=&quot;{2C21F0A5-7C2E-4527-9CB2-1DD3E43CD5E4}&quot;/&gt;&lt;isInvalidForFieldText val=&quot;0&quot;/&gt;&lt;Image&gt;&lt;filename val=&quot;C:\Users\IBM_ADMIN\AppData\Local\Temp\CP49828672544365Session\CPTrustFolder49828672544381\PPTImport49828673422276\data\asimages\{2C21F0A5-7C2E-4527-9CB2-1DD3E43CD5E4}_8.png&quot;/&gt;&lt;left val=&quot;756&quot;/&gt;&lt;top val=&quot;184&quot;/&gt;&lt;width val=&quot;252&quot;/&gt;&lt;height val=&quot;72&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63481ABB-D0DC-4B8B-92B3-FAC9953A0C31}&quot;/&gt;&lt;isInvalidForFieldText val=&quot;0&quot;/&gt;&lt;Image&gt;&lt;filename val=&quot;C:\Users\IBM_ADMIN\AppData\Local\Temp\CP49828672544365Session\CPTrustFolder49828672544381\PPTImport49828673422276\data\asimages\{63481ABB-D0DC-4B8B-92B3-FAC9953A0C31}_8.png&quot;/&gt;&lt;left val=&quot;1027&quot;/&gt;&lt;top val=&quot;208&quot;/&gt;&lt;width val=&quot;228&quot;/&gt;&lt;height val=&quot;46&quot;/&gt;&lt;hasText val=&quot;1&quot;/&gt;&lt;/Image&gt;&lt;/ThreeDShapeInfo&gt;"/>
</p:tagLst>
</file>

<file path=ppt/theme/theme1.xml><?xml version="1.0" encoding="utf-8"?>
<a:theme xmlns:a="http://schemas.openxmlformats.org/drawingml/2006/main" name="Office Theme">
  <a:themeElements>
    <a:clrScheme name="Custom 5">
      <a:dk1>
        <a:srgbClr val="000000"/>
      </a:dk1>
      <a:lt1>
        <a:srgbClr val="FFFFFF"/>
      </a:lt1>
      <a:dk2>
        <a:srgbClr val="C4E1FB"/>
      </a:dk2>
      <a:lt2>
        <a:srgbClr val="A6E9EC"/>
      </a:lt2>
      <a:accent1>
        <a:srgbClr val="00C3CD"/>
      </a:accent1>
      <a:accent2>
        <a:srgbClr val="36D6D9"/>
      </a:accent2>
      <a:accent3>
        <a:srgbClr val="AAFFFF"/>
      </a:accent3>
      <a:accent4>
        <a:srgbClr val="0F5FDC"/>
      </a:accent4>
      <a:accent5>
        <a:srgbClr val="3C91FF"/>
      </a:accent5>
      <a:accent6>
        <a:srgbClr val="DCE6F0"/>
      </a:accent6>
      <a:hlink>
        <a:srgbClr val="000000"/>
      </a:hlink>
      <a:folHlink>
        <a:srgbClr val="00C3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Software Blue">
      <a:srgbClr val="000032"/>
    </a:custClr>
    <a:custClr name="Tech Blue">
      <a:srgbClr val="3C91FF"/>
    </a:custClr>
    <a:custClr name="Dark Blue">
      <a:srgbClr val="0F5FDC"/>
    </a:custClr>
    <a:custClr name="Mid Blue">
      <a:srgbClr val="8AC6F8"/>
    </a:custClr>
    <a:custClr name="Light Blue">
      <a:srgbClr val="DCE6F0"/>
    </a:custClr>
    <a:custClr name="Software Teal">
      <a:srgbClr val="2EC0CB"/>
    </a:custClr>
    <a:custClr name="Dark Teal">
      <a:srgbClr val="17707F"/>
    </a:custClr>
    <a:custClr name="Mid Teal">
      <a:srgbClr val="36D6D9"/>
    </a:custClr>
    <a:custClr name="Light Teal">
      <a:srgbClr val="AAFFFF"/>
    </a:custClr>
    <a:custClr name="Tech Grey">
      <a:srgbClr val="ECF3F8"/>
    </a:custClr>
  </a:custClrLst>
  <a:extLst>
    <a:ext uri="{05A4C25C-085E-4340-85A3-A5531E510DB2}">
      <thm15:themeFamily xmlns:thm15="http://schemas.microsoft.com/office/thememl/2012/main" name="HCL Software_Widescreen-PPT_Template-with-sample-layouts" id="{9BF3FCC4-DFE0-3942-9639-EFE01DD96F98}" vid="{05BF5579-6258-8141-BA1D-641A0CAEE89A}"/>
    </a:ext>
  </a:extLst>
</a:theme>
</file>

<file path=ppt/theme/theme2.xml><?xml version="1.0" encoding="utf-8"?>
<a:theme xmlns:a="http://schemas.openxmlformats.org/drawingml/2006/main" name="HCL Software (Dark Blue Theme)">
  <a:themeElements>
    <a:clrScheme name="Custom 2">
      <a:dk1>
        <a:srgbClr val="000000"/>
      </a:dk1>
      <a:lt1>
        <a:srgbClr val="FFFFFF"/>
      </a:lt1>
      <a:dk2>
        <a:srgbClr val="4B4B4B"/>
      </a:dk2>
      <a:lt2>
        <a:srgbClr val="F5821E"/>
      </a:lt2>
      <a:accent1>
        <a:srgbClr val="FAB914"/>
      </a:accent1>
      <a:accent2>
        <a:srgbClr val="0066B3"/>
      </a:accent2>
      <a:accent3>
        <a:srgbClr val="0B67D1"/>
      </a:accent3>
      <a:accent4>
        <a:srgbClr val="0477C3"/>
      </a:accent4>
      <a:accent5>
        <a:srgbClr val="26B5F7"/>
      </a:accent5>
      <a:accent6>
        <a:srgbClr val="5EC1EF"/>
      </a:accent6>
      <a:hlink>
        <a:srgbClr val="003A8E"/>
      </a:hlink>
      <a:folHlink>
        <a:srgbClr val="6BD7E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7FF462E90D15418A03A02B8A5DC8B4" ma:contentTypeVersion="29" ma:contentTypeDescription="Create a new document." ma:contentTypeScope="" ma:versionID="7a27dcacf38663a071405647f22a9ae0">
  <xsd:schema xmlns:xsd="http://www.w3.org/2001/XMLSchema" xmlns:xs="http://www.w3.org/2001/XMLSchema" xmlns:p="http://schemas.microsoft.com/office/2006/metadata/properties" xmlns:ns2="ef1cffbf-08a2-444f-80db-7dbf3f0fd992" xmlns:ns3="80ae0d20-50b5-4dc5-8321-8d0c2d746663" xmlns:ns4="6e410b57-4e18-499d-a73b-778ad125d0c6" targetNamespace="http://schemas.microsoft.com/office/2006/metadata/properties" ma:root="true" ma:fieldsID="1d7688b1ab4998e0d847ad15196e7940" ns2:_="" ns3:_="" ns4:_="">
    <xsd:import namespace="ef1cffbf-08a2-444f-80db-7dbf3f0fd992"/>
    <xsd:import namespace="80ae0d20-50b5-4dc5-8321-8d0c2d746663"/>
    <xsd:import namespace="6e410b57-4e18-499d-a73b-778ad125d0c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LengthInSeconds" minOccurs="0"/>
                <xsd:element ref="ns4:TaxCatchAll" minOccurs="0"/>
                <xsd:element ref="ns2:lcf76f155ced4ddcb4097134ff3c332f"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1cffbf-08a2-444f-80db-7dbf3f0fd9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b31ed30-7e58-4985-b8c2-d455a920e241" ma:termSetId="09814cd3-568e-fe90-9814-8d621ff8fb84" ma:anchorId="fba54fb3-c3e1-fe81-a776-ca4b69148c4d" ma:open="true" ma:isKeyword="false">
      <xsd:complexType>
        <xsd:sequence>
          <xsd:element ref="pc:Terms" minOccurs="0" maxOccurs="1"/>
        </xsd:sequence>
      </xsd:complexType>
    </xsd:element>
    <xsd:element name="MediaServiceDocTags" ma:index="23" nillable="true" ma:displayName="MediaServiceDocTags" ma:hidden="true" ma:internalName="MediaServiceDocTag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ae0d20-50b5-4dc5-8321-8d0c2d74666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410b57-4e18-499d-a73b-778ad125d0c6"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dc422ac1-0568-4408-b51f-b4250753cceb}" ma:internalName="TaxCatchAll" ma:showField="CatchAllData" ma:web="80ae0d20-50b5-4dc5-8321-8d0c2d7466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e410b57-4e18-499d-a73b-778ad125d0c6" xsi:nil="true"/>
    <lcf76f155ced4ddcb4097134ff3c332f xmlns="ef1cffbf-08a2-444f-80db-7dbf3f0fd99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8DBD9B9-AA4A-461F-ADA1-30880EFEACF2}"/>
</file>

<file path=customXml/itemProps2.xml><?xml version="1.0" encoding="utf-8"?>
<ds:datastoreItem xmlns:ds="http://schemas.openxmlformats.org/officeDocument/2006/customXml" ds:itemID="{66BEB5F9-9539-4E9B-9E7C-6041D5883FD9}"/>
</file>

<file path=customXml/itemProps3.xml><?xml version="1.0" encoding="utf-8"?>
<ds:datastoreItem xmlns:ds="http://schemas.openxmlformats.org/officeDocument/2006/customXml" ds:itemID="{D2B32023-DBA5-4D0D-892B-E17F6F1DDB3D}"/>
</file>

<file path=docProps/app.xml><?xml version="1.0" encoding="utf-8"?>
<Properties xmlns="http://schemas.openxmlformats.org/officeDocument/2006/extended-properties" xmlns:vt="http://schemas.openxmlformats.org/officeDocument/2006/docPropsVTypes">
  <Template>Office Theme</Template>
  <TotalTime>5458</TotalTime>
  <Words>2649</Words>
  <Application>Microsoft Office PowerPoint</Application>
  <PresentationFormat>Widescreen</PresentationFormat>
  <Paragraphs>209</Paragraphs>
  <Slides>22</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22</vt:i4>
      </vt:variant>
    </vt:vector>
  </HeadingPairs>
  <TitlesOfParts>
    <vt:vector size="35" baseType="lpstr">
      <vt:lpstr>.Hiragino Kaku Gothic Interface W3</vt:lpstr>
      <vt:lpstr>Arial</vt:lpstr>
      <vt:lpstr>Calibri</vt:lpstr>
      <vt:lpstr>Courier New</vt:lpstr>
      <vt:lpstr>Gotham Book Italic</vt:lpstr>
      <vt:lpstr>Gotham-Book</vt:lpstr>
      <vt:lpstr>Gotham-Light</vt:lpstr>
      <vt:lpstr>Gotham-MediumItalic</vt:lpstr>
      <vt:lpstr>HCLTech Roobert</vt:lpstr>
      <vt:lpstr>System Font Regular</vt:lpstr>
      <vt:lpstr>Wingdings</vt:lpstr>
      <vt:lpstr>Office Theme</vt:lpstr>
      <vt:lpstr>HCL Software (Dark Blue Theme)</vt:lpstr>
      <vt:lpstr>BigFix Foundation BESFND101 – BigFix Platform  Architecture</vt:lpstr>
      <vt:lpstr>Contents</vt:lpstr>
      <vt:lpstr>BigFix Foundations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Widescreen PPT template with sample layouts</dc:title>
  <dc:creator>Ramon Alberto Gonzalez Villanueva</dc:creator>
  <cp:lastModifiedBy>Dale Jester</cp:lastModifiedBy>
  <cp:revision>186</cp:revision>
  <dcterms:created xsi:type="dcterms:W3CDTF">2022-11-16T15:42:01Z</dcterms:created>
  <dcterms:modified xsi:type="dcterms:W3CDTF">2023-10-02T14:21:51Z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CLClassification">
    <vt:lpwstr>HCL_Cla5s_C0nf1dent1al</vt:lpwstr>
  </property>
  <property fmtid="{D5CDD505-2E9C-101B-9397-08002B2CF9AE}" pid="3" name="TitusGUID">
    <vt:lpwstr>9f4c6ef5-1428-42ab-bf0c-cbdbf9d77aa4</vt:lpwstr>
  </property>
  <property fmtid="{D5CDD505-2E9C-101B-9397-08002B2CF9AE}" pid="4" name="ContentTypeId">
    <vt:lpwstr>0x010100477FF462E90D15418A03A02B8A5DC8B4</vt:lpwstr>
  </property>
</Properties>
</file>